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rts/style1.xml" ContentType="application/vnd.ms-office.chartstyle+xml"/>
  <Override PartName="/ppt/charts/colors1.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28"/>
  </p:notesMasterIdLst>
  <p:sldIdLst>
    <p:sldId id="273" r:id="rId3"/>
    <p:sldId id="277" r:id="rId4"/>
    <p:sldId id="276" r:id="rId5"/>
    <p:sldId id="274" r:id="rId6"/>
    <p:sldId id="289" r:id="rId7"/>
    <p:sldId id="291" r:id="rId8"/>
    <p:sldId id="293" r:id="rId9"/>
    <p:sldId id="294" r:id="rId10"/>
    <p:sldId id="279" r:id="rId11"/>
    <p:sldId id="280" r:id="rId12"/>
    <p:sldId id="281" r:id="rId13"/>
    <p:sldId id="282" r:id="rId14"/>
    <p:sldId id="283" r:id="rId15"/>
    <p:sldId id="258" r:id="rId16"/>
    <p:sldId id="261" r:id="rId17"/>
    <p:sldId id="260" r:id="rId18"/>
    <p:sldId id="288" r:id="rId19"/>
    <p:sldId id="285" r:id="rId20"/>
    <p:sldId id="286" r:id="rId21"/>
    <p:sldId id="295" r:id="rId22"/>
    <p:sldId id="296" r:id="rId23"/>
    <p:sldId id="287" r:id="rId24"/>
    <p:sldId id="297" r:id="rId25"/>
    <p:sldId id="264" r:id="rId26"/>
    <p:sldId id="265" r:id="rId27"/>
  </p:sldIdLst>
  <p:sldSz cx="9144000" cy="5143500" type="screen16x9"/>
  <p:notesSz cx="6858000" cy="9144000"/>
  <p:defaultText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8"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2"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ugroho ade" initials="na" lastIdx="15" clrIdx="0">
    <p:extLst>
      <p:ext uri="{19B8F6BF-5375-455C-9EA6-DF929625EA0E}">
        <p15:presenceInfo xmlns="" xmlns:p15="http://schemas.microsoft.com/office/powerpoint/2012/main" userId="0dbaae3ed58810f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6F18"/>
    <a:srgbClr val="E6E6E6"/>
    <a:srgbClr val="2F4858"/>
    <a:srgbClr val="425480"/>
    <a:srgbClr val="C14A8B"/>
    <a:srgbClr val="EF314C"/>
    <a:srgbClr val="F2F2F2"/>
    <a:srgbClr val="F14961"/>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463" autoAdjust="0"/>
    <p:restoredTop sz="99644" autoAdjust="0"/>
  </p:normalViewPr>
  <p:slideViewPr>
    <p:cSldViewPr snapToGrid="0">
      <p:cViewPr varScale="1">
        <p:scale>
          <a:sx n="98" d="100"/>
          <a:sy n="98" d="100"/>
        </p:scale>
        <p:origin x="-990"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oleObject" Target="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I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t>ACCURACY%</a:t>
            </a:r>
          </a:p>
        </c:rich>
      </c:tx>
      <c:layout/>
      <c:overlay val="0"/>
      <c:spPr>
        <a:noFill/>
        <a:ln>
          <a:noFill/>
        </a:ln>
        <a:effectLst/>
      </c:spPr>
    </c:title>
    <c:autoTitleDeleted val="0"/>
    <c:plotArea>
      <c:layout/>
      <c:barChart>
        <c:barDir val="col"/>
        <c:grouping val="clustered"/>
        <c:varyColors val="0"/>
        <c:ser>
          <c:idx val="0"/>
          <c:order val="0"/>
          <c:spPr>
            <a:solidFill>
              <a:schemeClr val="accent1"/>
            </a:solidFill>
            <a:ln>
              <a:noFill/>
            </a:ln>
            <a:effectLst/>
          </c:spPr>
          <c:invertIfNegative val="0"/>
          <c:cat>
            <c:strRef>
              <c:f>Sheet1!$A$1:$A$5</c:f>
              <c:strCache>
                <c:ptCount val="5"/>
                <c:pt idx="0">
                  <c:v>SVM</c:v>
                </c:pt>
                <c:pt idx="1">
                  <c:v>KNN</c:v>
                </c:pt>
                <c:pt idx="2">
                  <c:v>Naïve Bayes</c:v>
                </c:pt>
                <c:pt idx="3">
                  <c:v>Decision Tree</c:v>
                </c:pt>
                <c:pt idx="4">
                  <c:v>RandomForest Classifier</c:v>
                </c:pt>
              </c:strCache>
            </c:strRef>
          </c:cat>
          <c:val>
            <c:numRef>
              <c:f>Sheet1!$B$1:$B$5</c:f>
              <c:numCache>
                <c:formatCode>General</c:formatCode>
                <c:ptCount val="5"/>
                <c:pt idx="0">
                  <c:v>96</c:v>
                </c:pt>
                <c:pt idx="1">
                  <c:v>97.713999999999999</c:v>
                </c:pt>
                <c:pt idx="2">
                  <c:v>95.5</c:v>
                </c:pt>
                <c:pt idx="3">
                  <c:v>94.8</c:v>
                </c:pt>
                <c:pt idx="4">
                  <c:v>97.2</c:v>
                </c:pt>
              </c:numCache>
            </c:numRef>
          </c:val>
          <c:extLst xmlns:c16r2="http://schemas.microsoft.com/office/drawing/2015/06/chart">
            <c:ext xmlns:c16="http://schemas.microsoft.com/office/drawing/2014/chart" uri="{C3380CC4-5D6E-409C-BE32-E72D297353CC}">
              <c16:uniqueId val="{00000000-6012-4C27-8A32-0084A1C29A99}"/>
            </c:ext>
          </c:extLst>
        </c:ser>
        <c:dLbls>
          <c:showLegendKey val="0"/>
          <c:showVal val="0"/>
          <c:showCatName val="0"/>
          <c:showSerName val="0"/>
          <c:showPercent val="0"/>
          <c:showBubbleSize val="0"/>
        </c:dLbls>
        <c:gapWidth val="219"/>
        <c:overlap val="-27"/>
        <c:axId val="241557504"/>
        <c:axId val="241559040"/>
      </c:barChart>
      <c:catAx>
        <c:axId val="2415575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1559040"/>
        <c:crosses val="autoZero"/>
        <c:auto val="1"/>
        <c:lblAlgn val="ctr"/>
        <c:lblOffset val="100"/>
        <c:noMultiLvlLbl val="0"/>
      </c:catAx>
      <c:valAx>
        <c:axId val="2415590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1557504"/>
        <c:crosses val="autoZero"/>
        <c:crossBetween val="between"/>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0.jpeg>
</file>

<file path=ppt/media/image2.png>
</file>

<file path=ppt/media/image3.jpeg>
</file>

<file path=ppt/media/image4.png>
</file>

<file path=ppt/media/image5.jp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D10E7F-8726-4240-9FFE-DEB96B8C7DFB}" type="datetimeFigureOut">
              <a:rPr lang="en-US" smtClean="0"/>
              <a:t>12/30/2019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0A67CC-B742-4476-B2C6-6953477729AE}" type="slidenum">
              <a:rPr lang="en-US" smtClean="0"/>
              <a:t>‹#›</a:t>
            </a:fld>
            <a:endParaRPr lang="en-US"/>
          </a:p>
        </p:txBody>
      </p:sp>
    </p:spTree>
    <p:extLst>
      <p:ext uri="{BB962C8B-B14F-4D97-AF65-F5344CB8AC3E}">
        <p14:creationId xmlns:p14="http://schemas.microsoft.com/office/powerpoint/2010/main" val="1317316850"/>
      </p:ext>
    </p:extLst>
  </p:cSld>
  <p:clrMap bg1="lt1" tx1="dk1" bg2="lt2" tx2="dk2" accent1="accent1" accent2="accent2" accent3="accent3" accent4="accent4" accent5="accent5" accent6="accent6" hlink="hlink" folHlink="folHlink"/>
  <p:notesStyle>
    <a:lvl1pPr marL="0" algn="l" defTabSz="914355" rtl="0" eaLnBrk="1" latinLnBrk="0" hangingPunct="1">
      <a:defRPr sz="1200" kern="1200">
        <a:solidFill>
          <a:schemeClr val="tx1"/>
        </a:solidFill>
        <a:latin typeface="+mn-lt"/>
        <a:ea typeface="+mn-ea"/>
        <a:cs typeface="+mn-cs"/>
      </a:defRPr>
    </a:lvl1pPr>
    <a:lvl2pPr marL="457178" algn="l" defTabSz="914355" rtl="0" eaLnBrk="1" latinLnBrk="0" hangingPunct="1">
      <a:defRPr sz="1200" kern="1200">
        <a:solidFill>
          <a:schemeClr val="tx1"/>
        </a:solidFill>
        <a:latin typeface="+mn-lt"/>
        <a:ea typeface="+mn-ea"/>
        <a:cs typeface="+mn-cs"/>
      </a:defRPr>
    </a:lvl2pPr>
    <a:lvl3pPr marL="914355" algn="l" defTabSz="914355" rtl="0" eaLnBrk="1" latinLnBrk="0" hangingPunct="1">
      <a:defRPr sz="1200" kern="1200">
        <a:solidFill>
          <a:schemeClr val="tx1"/>
        </a:solidFill>
        <a:latin typeface="+mn-lt"/>
        <a:ea typeface="+mn-ea"/>
        <a:cs typeface="+mn-cs"/>
      </a:defRPr>
    </a:lvl3pPr>
    <a:lvl4pPr marL="1371532" algn="l" defTabSz="914355" rtl="0" eaLnBrk="1" latinLnBrk="0" hangingPunct="1">
      <a:defRPr sz="1200" kern="1200">
        <a:solidFill>
          <a:schemeClr val="tx1"/>
        </a:solidFill>
        <a:latin typeface="+mn-lt"/>
        <a:ea typeface="+mn-ea"/>
        <a:cs typeface="+mn-cs"/>
      </a:defRPr>
    </a:lvl4pPr>
    <a:lvl5pPr marL="1828709" algn="l" defTabSz="914355" rtl="0" eaLnBrk="1" latinLnBrk="0" hangingPunct="1">
      <a:defRPr sz="1200" kern="1200">
        <a:solidFill>
          <a:schemeClr val="tx1"/>
        </a:solidFill>
        <a:latin typeface="+mn-lt"/>
        <a:ea typeface="+mn-ea"/>
        <a:cs typeface="+mn-cs"/>
      </a:defRPr>
    </a:lvl5pPr>
    <a:lvl6pPr marL="2285886" algn="l" defTabSz="914355" rtl="0" eaLnBrk="1" latinLnBrk="0" hangingPunct="1">
      <a:defRPr sz="1200" kern="1200">
        <a:solidFill>
          <a:schemeClr val="tx1"/>
        </a:solidFill>
        <a:latin typeface="+mn-lt"/>
        <a:ea typeface="+mn-ea"/>
        <a:cs typeface="+mn-cs"/>
      </a:defRPr>
    </a:lvl6pPr>
    <a:lvl7pPr marL="2743064" algn="l" defTabSz="914355" rtl="0" eaLnBrk="1" latinLnBrk="0" hangingPunct="1">
      <a:defRPr sz="1200" kern="1200">
        <a:solidFill>
          <a:schemeClr val="tx1"/>
        </a:solidFill>
        <a:latin typeface="+mn-lt"/>
        <a:ea typeface="+mn-ea"/>
        <a:cs typeface="+mn-cs"/>
      </a:defRPr>
    </a:lvl7pPr>
    <a:lvl8pPr marL="3200240" algn="l" defTabSz="914355" rtl="0" eaLnBrk="1" latinLnBrk="0" hangingPunct="1">
      <a:defRPr sz="1200" kern="1200">
        <a:solidFill>
          <a:schemeClr val="tx1"/>
        </a:solidFill>
        <a:latin typeface="+mn-lt"/>
        <a:ea typeface="+mn-ea"/>
        <a:cs typeface="+mn-cs"/>
      </a:defRPr>
    </a:lvl8pPr>
    <a:lvl9pPr marL="3657418" algn="l" defTabSz="91435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unsplash.com/"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unsplash.com/"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unsplash.com/"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unsplash.com/"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unsplash.com/"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55" rtl="0" eaLnBrk="1" fontAlgn="auto" latinLnBrk="0" hangingPunct="1">
              <a:lnSpc>
                <a:spcPct val="100000"/>
              </a:lnSpc>
              <a:spcBef>
                <a:spcPts val="0"/>
              </a:spcBef>
              <a:spcAft>
                <a:spcPts val="0"/>
              </a:spcAft>
              <a:buClrTx/>
              <a:buSzTx/>
              <a:buFontTx/>
              <a:buNone/>
              <a:tabLst/>
              <a:defRPr/>
            </a:pPr>
            <a:r>
              <a:rPr lang="en-US" dirty="0"/>
              <a:t>Picture Source: </a:t>
            </a:r>
            <a:r>
              <a:rPr lang="en-US" dirty="0">
                <a:hlinkClick r:id="rId3"/>
              </a:rPr>
              <a:t>https://unsplash.com/</a:t>
            </a:r>
            <a:endParaRPr lang="en-US" dirty="0"/>
          </a:p>
          <a:p>
            <a:endParaRPr lang="en-US" dirty="0"/>
          </a:p>
        </p:txBody>
      </p:sp>
      <p:sp>
        <p:nvSpPr>
          <p:cNvPr id="4" name="Slide Number Placeholder 3"/>
          <p:cNvSpPr>
            <a:spLocks noGrp="1"/>
          </p:cNvSpPr>
          <p:nvPr>
            <p:ph type="sldNum" sz="quarter" idx="5"/>
          </p:nvPr>
        </p:nvSpPr>
        <p:spPr/>
        <p:txBody>
          <a:bodyPr/>
          <a:lstStyle/>
          <a:p>
            <a:fld id="{8F0A67CC-B742-4476-B2C6-6953477729AE}" type="slidenum">
              <a:rPr lang="en-US" smtClean="0"/>
              <a:t>2</a:t>
            </a:fld>
            <a:endParaRPr lang="en-US"/>
          </a:p>
        </p:txBody>
      </p:sp>
    </p:spTree>
    <p:extLst>
      <p:ext uri="{BB962C8B-B14F-4D97-AF65-F5344CB8AC3E}">
        <p14:creationId xmlns:p14="http://schemas.microsoft.com/office/powerpoint/2010/main" val="26163474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55" rtl="0" eaLnBrk="1" fontAlgn="auto" latinLnBrk="0" hangingPunct="1">
              <a:lnSpc>
                <a:spcPct val="100000"/>
              </a:lnSpc>
              <a:spcBef>
                <a:spcPts val="0"/>
              </a:spcBef>
              <a:spcAft>
                <a:spcPts val="0"/>
              </a:spcAft>
              <a:buClrTx/>
              <a:buSzTx/>
              <a:buFontTx/>
              <a:buNone/>
              <a:tabLst/>
              <a:defRPr/>
            </a:pPr>
            <a:r>
              <a:rPr lang="en-US" dirty="0"/>
              <a:t>All Picture Source: </a:t>
            </a:r>
            <a:r>
              <a:rPr lang="en-US" dirty="0">
                <a:hlinkClick r:id="rId3"/>
              </a:rPr>
              <a:t>https://unsplash.com/</a:t>
            </a:r>
            <a:endParaRPr lang="en-US" dirty="0"/>
          </a:p>
          <a:p>
            <a:endParaRPr lang="en-US" dirty="0"/>
          </a:p>
        </p:txBody>
      </p:sp>
      <p:sp>
        <p:nvSpPr>
          <p:cNvPr id="4" name="Slide Number Placeholder 3"/>
          <p:cNvSpPr>
            <a:spLocks noGrp="1"/>
          </p:cNvSpPr>
          <p:nvPr>
            <p:ph type="sldNum" sz="quarter" idx="5"/>
          </p:nvPr>
        </p:nvSpPr>
        <p:spPr/>
        <p:txBody>
          <a:bodyPr/>
          <a:lstStyle/>
          <a:p>
            <a:fld id="{8F0A67CC-B742-4476-B2C6-6953477729AE}" type="slidenum">
              <a:rPr lang="en-US" smtClean="0"/>
              <a:t>3</a:t>
            </a:fld>
            <a:endParaRPr lang="en-US"/>
          </a:p>
        </p:txBody>
      </p:sp>
    </p:spTree>
    <p:extLst>
      <p:ext uri="{BB962C8B-B14F-4D97-AF65-F5344CB8AC3E}">
        <p14:creationId xmlns:p14="http://schemas.microsoft.com/office/powerpoint/2010/main" val="3194541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55" rtl="0" eaLnBrk="1" fontAlgn="auto" latinLnBrk="0" hangingPunct="1">
              <a:lnSpc>
                <a:spcPct val="100000"/>
              </a:lnSpc>
              <a:spcBef>
                <a:spcPts val="0"/>
              </a:spcBef>
              <a:spcAft>
                <a:spcPts val="0"/>
              </a:spcAft>
              <a:buClrTx/>
              <a:buSzTx/>
              <a:buFontTx/>
              <a:buNone/>
              <a:tabLst/>
              <a:defRPr/>
            </a:pPr>
            <a:r>
              <a:rPr lang="en-US" dirty="0"/>
              <a:t>Picture Source: </a:t>
            </a:r>
            <a:r>
              <a:rPr lang="en-US" dirty="0">
                <a:hlinkClick r:id="rId3"/>
              </a:rPr>
              <a:t>https://unsplash.com/</a:t>
            </a:r>
            <a:endParaRPr lang="en-US" dirty="0"/>
          </a:p>
          <a:p>
            <a:endParaRPr lang="en-US" dirty="0"/>
          </a:p>
        </p:txBody>
      </p:sp>
      <p:sp>
        <p:nvSpPr>
          <p:cNvPr id="4" name="Slide Number Placeholder 3"/>
          <p:cNvSpPr>
            <a:spLocks noGrp="1"/>
          </p:cNvSpPr>
          <p:nvPr>
            <p:ph type="sldNum" sz="quarter" idx="5"/>
          </p:nvPr>
        </p:nvSpPr>
        <p:spPr/>
        <p:txBody>
          <a:bodyPr/>
          <a:lstStyle/>
          <a:p>
            <a:fld id="{8F0A67CC-B742-4476-B2C6-6953477729AE}" type="slidenum">
              <a:rPr lang="en-US" smtClean="0"/>
              <a:t>4</a:t>
            </a:fld>
            <a:endParaRPr lang="en-US"/>
          </a:p>
        </p:txBody>
      </p:sp>
    </p:spTree>
    <p:extLst>
      <p:ext uri="{BB962C8B-B14F-4D97-AF65-F5344CB8AC3E}">
        <p14:creationId xmlns:p14="http://schemas.microsoft.com/office/powerpoint/2010/main" val="5133844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55" rtl="0" eaLnBrk="1" fontAlgn="auto" latinLnBrk="0" hangingPunct="1">
              <a:lnSpc>
                <a:spcPct val="100000"/>
              </a:lnSpc>
              <a:spcBef>
                <a:spcPts val="0"/>
              </a:spcBef>
              <a:spcAft>
                <a:spcPts val="0"/>
              </a:spcAft>
              <a:buClrTx/>
              <a:buSzTx/>
              <a:buFontTx/>
              <a:buNone/>
              <a:tabLst/>
              <a:defRPr/>
            </a:pPr>
            <a:r>
              <a:rPr lang="en-US" dirty="0"/>
              <a:t>Picture Source: </a:t>
            </a:r>
            <a:r>
              <a:rPr lang="en-US" dirty="0">
                <a:hlinkClick r:id="rId3"/>
              </a:rPr>
              <a:t>https://unsplash.com/</a:t>
            </a:r>
            <a:endParaRPr lang="en-US" dirty="0"/>
          </a:p>
          <a:p>
            <a:endParaRPr lang="en-US" dirty="0"/>
          </a:p>
        </p:txBody>
      </p:sp>
      <p:sp>
        <p:nvSpPr>
          <p:cNvPr id="4" name="Slide Number Placeholder 3"/>
          <p:cNvSpPr>
            <a:spLocks noGrp="1"/>
          </p:cNvSpPr>
          <p:nvPr>
            <p:ph type="sldNum" sz="quarter" idx="5"/>
          </p:nvPr>
        </p:nvSpPr>
        <p:spPr/>
        <p:txBody>
          <a:bodyPr/>
          <a:lstStyle/>
          <a:p>
            <a:fld id="{8F0A67CC-B742-4476-B2C6-6953477729AE}" type="slidenum">
              <a:rPr lang="en-US" smtClean="0"/>
              <a:t>15</a:t>
            </a:fld>
            <a:endParaRPr lang="en-US"/>
          </a:p>
        </p:txBody>
      </p:sp>
    </p:spTree>
    <p:extLst>
      <p:ext uri="{BB962C8B-B14F-4D97-AF65-F5344CB8AC3E}">
        <p14:creationId xmlns:p14="http://schemas.microsoft.com/office/powerpoint/2010/main" val="843940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55" rtl="0" eaLnBrk="1" fontAlgn="auto" latinLnBrk="0" hangingPunct="1">
              <a:lnSpc>
                <a:spcPct val="100000"/>
              </a:lnSpc>
              <a:spcBef>
                <a:spcPts val="0"/>
              </a:spcBef>
              <a:spcAft>
                <a:spcPts val="0"/>
              </a:spcAft>
              <a:buClrTx/>
              <a:buSzTx/>
              <a:buFontTx/>
              <a:buNone/>
              <a:tabLst/>
              <a:defRPr/>
            </a:pPr>
            <a:r>
              <a:rPr lang="en-US" dirty="0"/>
              <a:t>Picture Source: </a:t>
            </a:r>
            <a:r>
              <a:rPr lang="en-US" dirty="0">
                <a:hlinkClick r:id="rId3"/>
              </a:rPr>
              <a:t>https://unsplash.com/</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F0A67CC-B742-4476-B2C6-6953477729AE}" type="slidenum">
              <a:rPr lang="en-US" smtClean="0"/>
              <a:t>24</a:t>
            </a:fld>
            <a:endParaRPr lang="en-US"/>
          </a:p>
        </p:txBody>
      </p:sp>
    </p:spTree>
    <p:extLst>
      <p:ext uri="{BB962C8B-B14F-4D97-AF65-F5344CB8AC3E}">
        <p14:creationId xmlns:p14="http://schemas.microsoft.com/office/powerpoint/2010/main" val="17449795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55" rtl="0" eaLnBrk="1" fontAlgn="auto" latinLnBrk="0" hangingPunct="1">
              <a:lnSpc>
                <a:spcPct val="100000"/>
              </a:lnSpc>
              <a:spcBef>
                <a:spcPts val="0"/>
              </a:spcBef>
              <a:spcAft>
                <a:spcPts val="0"/>
              </a:spcAft>
              <a:buClrTx/>
              <a:buSzTx/>
              <a:buFontTx/>
              <a:buNone/>
              <a:tabLst/>
              <a:defRPr/>
            </a:pPr>
            <a:r>
              <a:rPr lang="en-US" dirty="0"/>
              <a:t>Picture Source: </a:t>
            </a:r>
            <a:r>
              <a:rPr lang="en-US" dirty="0">
                <a:hlinkClick r:id="rId3"/>
              </a:rPr>
              <a:t>https://unsplash.com/</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F0A67CC-B742-4476-B2C6-6953477729AE}" type="slidenum">
              <a:rPr lang="en-US" smtClean="0"/>
              <a:t>25</a:t>
            </a:fld>
            <a:endParaRPr lang="en-US"/>
          </a:p>
        </p:txBody>
      </p:sp>
    </p:spTree>
    <p:extLst>
      <p:ext uri="{BB962C8B-B14F-4D97-AF65-F5344CB8AC3E}">
        <p14:creationId xmlns:p14="http://schemas.microsoft.com/office/powerpoint/2010/main" val="42569959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00050" y="841772"/>
            <a:ext cx="8343900" cy="1790700"/>
          </a:xfrm>
        </p:spPr>
        <p:txBody>
          <a:bodyPr anchor="b"/>
          <a:lstStyle>
            <a:lvl1pPr algn="ctr">
              <a:defRPr sz="4500"/>
            </a:lvl1pPr>
          </a:lstStyle>
          <a:p>
            <a:r>
              <a:rPr lang="en-US" dirty="0"/>
              <a:t>Click to edit Master title style</a:t>
            </a:r>
          </a:p>
        </p:txBody>
      </p:sp>
      <p:sp>
        <p:nvSpPr>
          <p:cNvPr id="3" name="Subtitle 2"/>
          <p:cNvSpPr>
            <a:spLocks noGrp="1"/>
          </p:cNvSpPr>
          <p:nvPr>
            <p:ph type="subTitle" idx="1"/>
          </p:nvPr>
        </p:nvSpPr>
        <p:spPr>
          <a:xfrm>
            <a:off x="400050" y="2701528"/>
            <a:ext cx="8343900" cy="1241822"/>
          </a:xfrm>
        </p:spPr>
        <p:txBody>
          <a:bodyPr/>
          <a:lstStyle>
            <a:lvl1pPr marL="0" indent="0" algn="ctr">
              <a:buNone/>
              <a:defRPr sz="1800"/>
            </a:lvl1pPr>
            <a:lvl2pPr marL="342884" indent="0" algn="ctr">
              <a:buNone/>
              <a:defRPr sz="1500"/>
            </a:lvl2pPr>
            <a:lvl3pPr marL="685766" indent="0" algn="ctr">
              <a:buNone/>
              <a:defRPr sz="1350"/>
            </a:lvl3pPr>
            <a:lvl4pPr marL="1028649" indent="0" algn="ctr">
              <a:buNone/>
              <a:defRPr sz="1200"/>
            </a:lvl4pPr>
            <a:lvl5pPr marL="1371532" indent="0" algn="ctr">
              <a:buNone/>
              <a:defRPr sz="1200"/>
            </a:lvl5pPr>
            <a:lvl6pPr marL="1714415" indent="0" algn="ctr">
              <a:buNone/>
              <a:defRPr sz="1200"/>
            </a:lvl6pPr>
            <a:lvl7pPr marL="2057297" indent="0" algn="ctr">
              <a:buNone/>
              <a:defRPr sz="1200"/>
            </a:lvl7pPr>
            <a:lvl8pPr marL="2400180" indent="0" algn="ctr">
              <a:buNone/>
              <a:defRPr sz="1200"/>
            </a:lvl8pPr>
            <a:lvl9pPr marL="2743064"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25334833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7F0986-6865-4511-87B8-11313F12EDA9}" type="slidenum">
              <a:rPr lang="en-US" smtClean="0"/>
              <a:t>‹#›</a:t>
            </a:fld>
            <a:endParaRPr lang="en-US"/>
          </a:p>
        </p:txBody>
      </p:sp>
    </p:spTree>
    <p:extLst>
      <p:ext uri="{BB962C8B-B14F-4D97-AF65-F5344CB8AC3E}">
        <p14:creationId xmlns:p14="http://schemas.microsoft.com/office/powerpoint/2010/main" val="4128455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6"/>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2" y="273846"/>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7F0986-6865-4511-87B8-11313F12EDA9}" type="slidenum">
              <a:rPr lang="en-US" smtClean="0"/>
              <a:t>‹#›</a:t>
            </a:fld>
            <a:endParaRPr lang="en-US"/>
          </a:p>
        </p:txBody>
      </p:sp>
    </p:spTree>
    <p:extLst>
      <p:ext uri="{BB962C8B-B14F-4D97-AF65-F5344CB8AC3E}">
        <p14:creationId xmlns:p14="http://schemas.microsoft.com/office/powerpoint/2010/main" val="30279507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1A7AFD-CA7B-4BBB-9D7F-C588CF300FA7}" type="datetime1">
              <a:rPr lang="en-US" smtClean="0"/>
              <a:t>12/30/2019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76192A8-943E-44A0-A923-0FA9071E2CC0}" type="slidenum">
              <a:rPr lang="en-US" smtClean="0"/>
              <a:t>‹#›</a:t>
            </a:fld>
            <a:endParaRPr lang="en-US"/>
          </a:p>
        </p:txBody>
      </p:sp>
    </p:spTree>
    <p:extLst>
      <p:ext uri="{BB962C8B-B14F-4D97-AF65-F5344CB8AC3E}">
        <p14:creationId xmlns:p14="http://schemas.microsoft.com/office/powerpoint/2010/main" val="537774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00050" y="273846"/>
            <a:ext cx="8343900" cy="402431"/>
          </a:xfrm>
        </p:spPr>
        <p:txBody>
          <a:bodyPr lIns="0" tIns="0" rIns="0" bIns="0" anchor="t">
            <a:noAutofit/>
          </a:bodyPr>
          <a:lstStyle>
            <a:lvl1pPr>
              <a:defRPr sz="2800" b="1"/>
            </a:lvl1pPr>
          </a:lstStyle>
          <a:p>
            <a:r>
              <a:rPr lang="en-US" dirty="0"/>
              <a:t>Click to edit Master title style</a:t>
            </a:r>
          </a:p>
        </p:txBody>
      </p:sp>
      <p:sp>
        <p:nvSpPr>
          <p:cNvPr id="3" name="Content Placeholder 2"/>
          <p:cNvSpPr>
            <a:spLocks noGrp="1"/>
          </p:cNvSpPr>
          <p:nvPr>
            <p:ph idx="1"/>
          </p:nvPr>
        </p:nvSpPr>
        <p:spPr>
          <a:xfrm>
            <a:off x="400050" y="876302"/>
            <a:ext cx="8343900" cy="3756423"/>
          </a:xfrm>
        </p:spPr>
        <p:txBody>
          <a:bodyPr>
            <a:normAutofit/>
          </a:bodyPr>
          <a:lstStyle>
            <a:lvl1pPr>
              <a:defRPr sz="1800"/>
            </a:lvl1pPr>
            <a:lvl2pPr>
              <a:defRPr sz="1400"/>
            </a:lvl2pPr>
            <a:lvl3pPr>
              <a:defRPr sz="12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8437960" y="4818965"/>
            <a:ext cx="180974" cy="126207"/>
          </a:xfrm>
        </p:spPr>
        <p:txBody>
          <a:bodyPr lIns="0" tIns="0" rIns="0" bIns="0"/>
          <a:lstStyle>
            <a:lvl1pPr algn="ctr">
              <a:defRPr b="1">
                <a:solidFill>
                  <a:srgbClr val="FB6F18"/>
                </a:solidFill>
                <a:latin typeface="+mj-lt"/>
              </a:defRPr>
            </a:lvl1pPr>
          </a:lstStyle>
          <a:p>
            <a:fld id="{C77F0986-6865-4511-87B8-11313F12EDA9}" type="slidenum">
              <a:rPr lang="en-US" smtClean="0"/>
              <a:pPr/>
              <a:t>‹#›</a:t>
            </a:fld>
            <a:endParaRPr lang="en-US" dirty="0"/>
          </a:p>
        </p:txBody>
      </p:sp>
      <p:sp>
        <p:nvSpPr>
          <p:cNvPr id="4" name="Rectangle: Rounded Corners 3">
            <a:extLst>
              <a:ext uri="{FF2B5EF4-FFF2-40B4-BE49-F238E27FC236}">
                <a16:creationId xmlns="" xmlns:a16="http://schemas.microsoft.com/office/drawing/2014/main" id="{66414C07-D923-4E88-B165-1162BD3EF6E9}"/>
              </a:ext>
            </a:extLst>
          </p:cNvPr>
          <p:cNvSpPr/>
          <p:nvPr userDrawn="1"/>
        </p:nvSpPr>
        <p:spPr>
          <a:xfrm>
            <a:off x="8312944" y="4775122"/>
            <a:ext cx="431006" cy="213890"/>
          </a:xfrm>
          <a:prstGeom prst="roundRect">
            <a:avLst>
              <a:gd name="adj" fmla="val 50000"/>
            </a:avLst>
          </a:prstGeom>
          <a:noFill/>
          <a:ln>
            <a:solidFill>
              <a:srgbClr val="FB6F1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cxnSp>
        <p:nvCxnSpPr>
          <p:cNvPr id="7" name="Straight Connector 6">
            <a:extLst>
              <a:ext uri="{FF2B5EF4-FFF2-40B4-BE49-F238E27FC236}">
                <a16:creationId xmlns="" xmlns:a16="http://schemas.microsoft.com/office/drawing/2014/main" id="{1A5EC690-7F49-47A5-B29A-B14774A4DBAE}"/>
              </a:ext>
            </a:extLst>
          </p:cNvPr>
          <p:cNvCxnSpPr>
            <a:cxnSpLocks/>
          </p:cNvCxnSpPr>
          <p:nvPr userDrawn="1"/>
        </p:nvCxnSpPr>
        <p:spPr>
          <a:xfrm>
            <a:off x="1542198" y="4893873"/>
            <a:ext cx="6620728"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 xmlns:a16="http://schemas.microsoft.com/office/drawing/2014/main" id="{1E0A364E-C6BA-41BA-8B15-803C0DDBE29C}"/>
              </a:ext>
            </a:extLst>
          </p:cNvPr>
          <p:cNvSpPr txBox="1"/>
          <p:nvPr userDrawn="1"/>
        </p:nvSpPr>
        <p:spPr>
          <a:xfrm>
            <a:off x="400052" y="4816929"/>
            <a:ext cx="1037541" cy="153888"/>
          </a:xfrm>
          <a:prstGeom prst="rect">
            <a:avLst/>
          </a:prstGeom>
          <a:noFill/>
        </p:spPr>
        <p:txBody>
          <a:bodyPr wrap="square" lIns="0" tIns="0" rIns="0" bIns="0" rtlCol="0" anchor="ctr">
            <a:spAutoFit/>
          </a:bodyPr>
          <a:lstStyle/>
          <a:p>
            <a:r>
              <a:rPr lang="en-US" sz="1000">
                <a:solidFill>
                  <a:schemeClr val="bg1">
                    <a:lumMod val="65000"/>
                  </a:schemeClr>
                </a:solidFill>
              </a:rPr>
              <a:t>www.website.com</a:t>
            </a:r>
            <a:endParaRPr lang="en-US" sz="1000" dirty="0">
              <a:solidFill>
                <a:schemeClr val="bg1">
                  <a:lumMod val="65000"/>
                </a:schemeClr>
              </a:solidFill>
            </a:endParaRPr>
          </a:p>
        </p:txBody>
      </p:sp>
    </p:spTree>
    <p:extLst>
      <p:ext uri="{BB962C8B-B14F-4D97-AF65-F5344CB8AC3E}">
        <p14:creationId xmlns:p14="http://schemas.microsoft.com/office/powerpoint/2010/main" val="1633232913"/>
      </p:ext>
    </p:extLst>
  </p:cSld>
  <p:clrMapOvr>
    <a:masterClrMapping/>
  </p:clrMapOvr>
  <p:extLst>
    <p:ext uri="{DCECCB84-F9BA-43D5-87BE-67443E8EF086}">
      <p15:sldGuideLst xmlns="" xmlns:p15="http://schemas.microsoft.com/office/powerpoint/2012/main">
        <p15:guide id="1" pos="5508" userDrawn="1">
          <p15:clr>
            <a:srgbClr val="FBAE40"/>
          </p15:clr>
        </p15:guide>
        <p15:guide id="2" pos="25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6"/>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9"/>
            <a:ext cx="7886700" cy="1125140"/>
          </a:xfrm>
        </p:spPr>
        <p:txBody>
          <a:bodyPr/>
          <a:lstStyle>
            <a:lvl1pPr marL="0" indent="0">
              <a:buNone/>
              <a:defRPr sz="1800">
                <a:solidFill>
                  <a:schemeClr val="tx1">
                    <a:tint val="75000"/>
                  </a:schemeClr>
                </a:solidFill>
              </a:defRPr>
            </a:lvl1pPr>
            <a:lvl2pPr marL="342884" indent="0">
              <a:buNone/>
              <a:defRPr sz="1500">
                <a:solidFill>
                  <a:schemeClr val="tx1">
                    <a:tint val="75000"/>
                  </a:schemeClr>
                </a:solidFill>
              </a:defRPr>
            </a:lvl2pPr>
            <a:lvl3pPr marL="685766" indent="0">
              <a:buNone/>
              <a:defRPr sz="1350">
                <a:solidFill>
                  <a:schemeClr val="tx1">
                    <a:tint val="75000"/>
                  </a:schemeClr>
                </a:solidFill>
              </a:defRPr>
            </a:lvl3pPr>
            <a:lvl4pPr marL="1028649"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4"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7F0986-6865-4511-87B8-11313F12EDA9}" type="slidenum">
              <a:rPr lang="en-US" smtClean="0"/>
              <a:t>‹#›</a:t>
            </a:fld>
            <a:endParaRPr lang="en-US"/>
          </a:p>
        </p:txBody>
      </p:sp>
    </p:spTree>
    <p:extLst>
      <p:ext uri="{BB962C8B-B14F-4D97-AF65-F5344CB8AC3E}">
        <p14:creationId xmlns:p14="http://schemas.microsoft.com/office/powerpoint/2010/main" val="30908490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7F0986-6865-4511-87B8-11313F12EDA9}" type="slidenum">
              <a:rPr lang="en-US" smtClean="0"/>
              <a:t>‹#›</a:t>
            </a:fld>
            <a:endParaRPr lang="en-US"/>
          </a:p>
        </p:txBody>
      </p:sp>
    </p:spTree>
    <p:extLst>
      <p:ext uri="{BB962C8B-B14F-4D97-AF65-F5344CB8AC3E}">
        <p14:creationId xmlns:p14="http://schemas.microsoft.com/office/powerpoint/2010/main" val="4081478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884" indent="0">
              <a:buNone/>
              <a:defRPr sz="1500" b="1"/>
            </a:lvl2pPr>
            <a:lvl3pPr marL="685766" indent="0">
              <a:buNone/>
              <a:defRPr sz="1350" b="1"/>
            </a:lvl3pPr>
            <a:lvl4pPr marL="1028649" indent="0">
              <a:buNone/>
              <a:defRPr sz="1200" b="1"/>
            </a:lvl4pPr>
            <a:lvl5pPr marL="1371532" indent="0">
              <a:buNone/>
              <a:defRPr sz="1200" b="1"/>
            </a:lvl5pPr>
            <a:lvl6pPr marL="1714415" indent="0">
              <a:buNone/>
              <a:defRPr sz="1200" b="1"/>
            </a:lvl6pPr>
            <a:lvl7pPr marL="2057297" indent="0">
              <a:buNone/>
              <a:defRPr sz="1200" b="1"/>
            </a:lvl7pPr>
            <a:lvl8pPr marL="2400180" indent="0">
              <a:buNone/>
              <a:defRPr sz="1200" b="1"/>
            </a:lvl8pPr>
            <a:lvl9pPr marL="2743064"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2" y="1260872"/>
            <a:ext cx="3887391" cy="617934"/>
          </a:xfrm>
        </p:spPr>
        <p:txBody>
          <a:bodyPr anchor="b"/>
          <a:lstStyle>
            <a:lvl1pPr marL="0" indent="0">
              <a:buNone/>
              <a:defRPr sz="1800" b="1"/>
            </a:lvl1pPr>
            <a:lvl2pPr marL="342884" indent="0">
              <a:buNone/>
              <a:defRPr sz="1500" b="1"/>
            </a:lvl2pPr>
            <a:lvl3pPr marL="685766" indent="0">
              <a:buNone/>
              <a:defRPr sz="1350" b="1"/>
            </a:lvl3pPr>
            <a:lvl4pPr marL="1028649" indent="0">
              <a:buNone/>
              <a:defRPr sz="1200" b="1"/>
            </a:lvl4pPr>
            <a:lvl5pPr marL="1371532" indent="0">
              <a:buNone/>
              <a:defRPr sz="1200" b="1"/>
            </a:lvl5pPr>
            <a:lvl6pPr marL="1714415" indent="0">
              <a:buNone/>
              <a:defRPr sz="1200" b="1"/>
            </a:lvl6pPr>
            <a:lvl7pPr marL="2057297" indent="0">
              <a:buNone/>
              <a:defRPr sz="1200" b="1"/>
            </a:lvl7pPr>
            <a:lvl8pPr marL="2400180" indent="0">
              <a:buNone/>
              <a:defRPr sz="1200" b="1"/>
            </a:lvl8pPr>
            <a:lvl9pPr marL="2743064"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2"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77F0986-6865-4511-87B8-11313F12EDA9}" type="slidenum">
              <a:rPr lang="en-US" smtClean="0"/>
              <a:t>‹#›</a:t>
            </a:fld>
            <a:endParaRPr lang="en-US"/>
          </a:p>
        </p:txBody>
      </p:sp>
    </p:spTree>
    <p:extLst>
      <p:ext uri="{BB962C8B-B14F-4D97-AF65-F5344CB8AC3E}">
        <p14:creationId xmlns:p14="http://schemas.microsoft.com/office/powerpoint/2010/main" val="12511480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77F0986-6865-4511-87B8-11313F12EDA9}" type="slidenum">
              <a:rPr lang="en-US" smtClean="0"/>
              <a:t>‹#›</a:t>
            </a:fld>
            <a:endParaRPr lang="en-US"/>
          </a:p>
        </p:txBody>
      </p:sp>
    </p:spTree>
    <p:extLst>
      <p:ext uri="{BB962C8B-B14F-4D97-AF65-F5344CB8AC3E}">
        <p14:creationId xmlns:p14="http://schemas.microsoft.com/office/powerpoint/2010/main" val="29490781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77F0986-6865-4511-87B8-11313F12EDA9}" type="slidenum">
              <a:rPr lang="en-US" smtClean="0"/>
              <a:t>‹#›</a:t>
            </a:fld>
            <a:endParaRPr lang="en-US"/>
          </a:p>
        </p:txBody>
      </p:sp>
    </p:spTree>
    <p:extLst>
      <p:ext uri="{BB962C8B-B14F-4D97-AF65-F5344CB8AC3E}">
        <p14:creationId xmlns:p14="http://schemas.microsoft.com/office/powerpoint/2010/main" val="2160961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71"/>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2"/>
            <a:ext cx="2949178" cy="2858691"/>
          </a:xfrm>
        </p:spPr>
        <p:txBody>
          <a:bodyPr/>
          <a:lstStyle>
            <a:lvl1pPr marL="0" indent="0">
              <a:buNone/>
              <a:defRPr sz="1200"/>
            </a:lvl1pPr>
            <a:lvl2pPr marL="342884" indent="0">
              <a:buNone/>
              <a:defRPr sz="1050"/>
            </a:lvl2pPr>
            <a:lvl3pPr marL="685766" indent="0">
              <a:buNone/>
              <a:defRPr sz="900"/>
            </a:lvl3pPr>
            <a:lvl4pPr marL="1028649" indent="0">
              <a:buNone/>
              <a:defRPr sz="750"/>
            </a:lvl4pPr>
            <a:lvl5pPr marL="1371532" indent="0">
              <a:buNone/>
              <a:defRPr sz="750"/>
            </a:lvl5pPr>
            <a:lvl6pPr marL="1714415" indent="0">
              <a:buNone/>
              <a:defRPr sz="750"/>
            </a:lvl6pPr>
            <a:lvl7pPr marL="2057297" indent="0">
              <a:buNone/>
              <a:defRPr sz="750"/>
            </a:lvl7pPr>
            <a:lvl8pPr marL="2400180" indent="0">
              <a:buNone/>
              <a:defRPr sz="750"/>
            </a:lvl8pPr>
            <a:lvl9pPr marL="2743064"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7F0986-6865-4511-87B8-11313F12EDA9}" type="slidenum">
              <a:rPr lang="en-US" smtClean="0"/>
              <a:t>‹#›</a:t>
            </a:fld>
            <a:endParaRPr lang="en-US"/>
          </a:p>
        </p:txBody>
      </p:sp>
    </p:spTree>
    <p:extLst>
      <p:ext uri="{BB962C8B-B14F-4D97-AF65-F5344CB8AC3E}">
        <p14:creationId xmlns:p14="http://schemas.microsoft.com/office/powerpoint/2010/main" val="2505452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71"/>
            <a:ext cx="4629150" cy="3655219"/>
          </a:xfrm>
        </p:spPr>
        <p:txBody>
          <a:bodyPr anchor="t"/>
          <a:lstStyle>
            <a:lvl1pPr marL="0" indent="0">
              <a:buNone/>
              <a:defRPr sz="2400"/>
            </a:lvl1pPr>
            <a:lvl2pPr marL="342884" indent="0">
              <a:buNone/>
              <a:defRPr sz="2100"/>
            </a:lvl2pPr>
            <a:lvl3pPr marL="685766" indent="0">
              <a:buNone/>
              <a:defRPr sz="1800"/>
            </a:lvl3pPr>
            <a:lvl4pPr marL="1028649" indent="0">
              <a:buNone/>
              <a:defRPr sz="1500"/>
            </a:lvl4pPr>
            <a:lvl5pPr marL="1371532" indent="0">
              <a:buNone/>
              <a:defRPr sz="1500"/>
            </a:lvl5pPr>
            <a:lvl6pPr marL="1714415" indent="0">
              <a:buNone/>
              <a:defRPr sz="1500"/>
            </a:lvl6pPr>
            <a:lvl7pPr marL="2057297" indent="0">
              <a:buNone/>
              <a:defRPr sz="1500"/>
            </a:lvl7pPr>
            <a:lvl8pPr marL="2400180" indent="0">
              <a:buNone/>
              <a:defRPr sz="1500"/>
            </a:lvl8pPr>
            <a:lvl9pPr marL="2743064"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2"/>
            <a:ext cx="2949178" cy="2858691"/>
          </a:xfrm>
        </p:spPr>
        <p:txBody>
          <a:bodyPr/>
          <a:lstStyle>
            <a:lvl1pPr marL="0" indent="0">
              <a:buNone/>
              <a:defRPr sz="1200"/>
            </a:lvl1pPr>
            <a:lvl2pPr marL="342884" indent="0">
              <a:buNone/>
              <a:defRPr sz="1050"/>
            </a:lvl2pPr>
            <a:lvl3pPr marL="685766" indent="0">
              <a:buNone/>
              <a:defRPr sz="900"/>
            </a:lvl3pPr>
            <a:lvl4pPr marL="1028649" indent="0">
              <a:buNone/>
              <a:defRPr sz="750"/>
            </a:lvl4pPr>
            <a:lvl5pPr marL="1371532" indent="0">
              <a:buNone/>
              <a:defRPr sz="750"/>
            </a:lvl5pPr>
            <a:lvl6pPr marL="1714415" indent="0">
              <a:buNone/>
              <a:defRPr sz="750"/>
            </a:lvl6pPr>
            <a:lvl7pPr marL="2057297" indent="0">
              <a:buNone/>
              <a:defRPr sz="750"/>
            </a:lvl7pPr>
            <a:lvl8pPr marL="2400180" indent="0">
              <a:buNone/>
              <a:defRPr sz="750"/>
            </a:lvl8pPr>
            <a:lvl9pPr marL="2743064"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7F0986-6865-4511-87B8-11313F12EDA9}" type="slidenum">
              <a:rPr lang="en-US" smtClean="0"/>
              <a:t>‹#›</a:t>
            </a:fld>
            <a:endParaRPr lang="en-US"/>
          </a:p>
        </p:txBody>
      </p:sp>
    </p:spTree>
    <p:extLst>
      <p:ext uri="{BB962C8B-B14F-4D97-AF65-F5344CB8AC3E}">
        <p14:creationId xmlns:p14="http://schemas.microsoft.com/office/powerpoint/2010/main" val="4032382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4"/>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028950" y="476726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4"/>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77F0986-6865-4511-87B8-11313F12EDA9}" type="slidenum">
              <a:rPr lang="en-US" smtClean="0"/>
              <a:t>‹#›</a:t>
            </a:fld>
            <a:endParaRPr lang="en-US"/>
          </a:p>
        </p:txBody>
      </p:sp>
    </p:spTree>
    <p:extLst>
      <p:ext uri="{BB962C8B-B14F-4D97-AF65-F5344CB8AC3E}">
        <p14:creationId xmlns:p14="http://schemas.microsoft.com/office/powerpoint/2010/main" val="11658712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685766"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42" indent="-171442" algn="l" defTabSz="685766"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25" indent="-171442" algn="l" defTabSz="685766"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07" indent="-171442" algn="l" defTabSz="685766"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090"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2974"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856"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39"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22"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05" indent="-171442" algn="l" defTabSz="685766"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766" rtl="0" eaLnBrk="1" latinLnBrk="0" hangingPunct="1">
        <a:defRPr sz="1350" kern="1200">
          <a:solidFill>
            <a:schemeClr val="tx1"/>
          </a:solidFill>
          <a:latin typeface="+mn-lt"/>
          <a:ea typeface="+mn-ea"/>
          <a:cs typeface="+mn-cs"/>
        </a:defRPr>
      </a:lvl1pPr>
      <a:lvl2pPr marL="342884" algn="l" defTabSz="685766" rtl="0" eaLnBrk="1" latinLnBrk="0" hangingPunct="1">
        <a:defRPr sz="1350" kern="1200">
          <a:solidFill>
            <a:schemeClr val="tx1"/>
          </a:solidFill>
          <a:latin typeface="+mn-lt"/>
          <a:ea typeface="+mn-ea"/>
          <a:cs typeface="+mn-cs"/>
        </a:defRPr>
      </a:lvl2pPr>
      <a:lvl3pPr marL="685766" algn="l" defTabSz="685766" rtl="0" eaLnBrk="1" latinLnBrk="0" hangingPunct="1">
        <a:defRPr sz="1350" kern="1200">
          <a:solidFill>
            <a:schemeClr val="tx1"/>
          </a:solidFill>
          <a:latin typeface="+mn-lt"/>
          <a:ea typeface="+mn-ea"/>
          <a:cs typeface="+mn-cs"/>
        </a:defRPr>
      </a:lvl3pPr>
      <a:lvl4pPr marL="1028649" algn="l" defTabSz="685766" rtl="0" eaLnBrk="1" latinLnBrk="0" hangingPunct="1">
        <a:defRPr sz="1350" kern="1200">
          <a:solidFill>
            <a:schemeClr val="tx1"/>
          </a:solidFill>
          <a:latin typeface="+mn-lt"/>
          <a:ea typeface="+mn-ea"/>
          <a:cs typeface="+mn-cs"/>
        </a:defRPr>
      </a:lvl4pPr>
      <a:lvl5pPr marL="1371532" algn="l" defTabSz="685766" rtl="0" eaLnBrk="1" latinLnBrk="0" hangingPunct="1">
        <a:defRPr sz="1350" kern="1200">
          <a:solidFill>
            <a:schemeClr val="tx1"/>
          </a:solidFill>
          <a:latin typeface="+mn-lt"/>
          <a:ea typeface="+mn-ea"/>
          <a:cs typeface="+mn-cs"/>
        </a:defRPr>
      </a:lvl5pPr>
      <a:lvl6pPr marL="1714415" algn="l" defTabSz="685766" rtl="0" eaLnBrk="1" latinLnBrk="0" hangingPunct="1">
        <a:defRPr sz="1350" kern="1200">
          <a:solidFill>
            <a:schemeClr val="tx1"/>
          </a:solidFill>
          <a:latin typeface="+mn-lt"/>
          <a:ea typeface="+mn-ea"/>
          <a:cs typeface="+mn-cs"/>
        </a:defRPr>
      </a:lvl6pPr>
      <a:lvl7pPr marL="2057297" algn="l" defTabSz="685766" rtl="0" eaLnBrk="1" latinLnBrk="0" hangingPunct="1">
        <a:defRPr sz="1350" kern="1200">
          <a:solidFill>
            <a:schemeClr val="tx1"/>
          </a:solidFill>
          <a:latin typeface="+mn-lt"/>
          <a:ea typeface="+mn-ea"/>
          <a:cs typeface="+mn-cs"/>
        </a:defRPr>
      </a:lvl7pPr>
      <a:lvl8pPr marL="2400180" algn="l" defTabSz="685766" rtl="0" eaLnBrk="1" latinLnBrk="0" hangingPunct="1">
        <a:defRPr sz="1350" kern="1200">
          <a:solidFill>
            <a:schemeClr val="tx1"/>
          </a:solidFill>
          <a:latin typeface="+mn-lt"/>
          <a:ea typeface="+mn-ea"/>
          <a:cs typeface="+mn-cs"/>
        </a:defRPr>
      </a:lvl8pPr>
      <a:lvl9pPr marL="2743064" algn="l" defTabSz="685766"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C709DB08-FA41-4EF1-B45A-A11596EFCFE9}" type="datetime1">
              <a:rPr lang="en-US" smtClean="0"/>
              <a:t>12/30/2019</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76192A8-943E-44A0-A923-0FA9071E2CC0}" type="slidenum">
              <a:rPr lang="en-US" smtClean="0"/>
              <a:t>‹#›</a:t>
            </a:fld>
            <a:endParaRPr lang="en-US"/>
          </a:p>
        </p:txBody>
      </p:sp>
    </p:spTree>
    <p:extLst>
      <p:ext uri="{BB962C8B-B14F-4D97-AF65-F5344CB8AC3E}">
        <p14:creationId xmlns:p14="http://schemas.microsoft.com/office/powerpoint/2010/main" val="287004596"/>
      </p:ext>
    </p:extLst>
  </p:cSld>
  <p:clrMap bg1="lt1" tx1="dk1" bg2="lt2" tx2="dk2" accent1="accent1" accent2="accent2" accent3="accent3" accent4="accent4" accent5="accent5" accent6="accent6" hlink="hlink" folHlink="folHlink"/>
  <p:sldLayoutIdLst>
    <p:sldLayoutId id="2147483673" r:id="rId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www.cancer.org/"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0050" y="273846"/>
            <a:ext cx="8343900" cy="1617299"/>
          </a:xfrm>
        </p:spPr>
        <p:txBody>
          <a:bodyPr/>
          <a:lstStyle/>
          <a:p>
            <a:pPr algn="ctr"/>
            <a:r>
              <a:rPr lang="en-US" dirty="0">
                <a:ln w="0"/>
                <a:effectLst>
                  <a:outerShdw blurRad="38100" dist="19050" dir="2700000" algn="tl" rotWithShape="0">
                    <a:schemeClr val="dk1">
                      <a:alpha val="40000"/>
                    </a:schemeClr>
                  </a:outerShdw>
                </a:effectLst>
              </a:rPr>
              <a:t>SDM COLLEGE OF ENGINEERING AND TECHNOLOGY,</a:t>
            </a:r>
            <a:br>
              <a:rPr lang="en-US" dirty="0">
                <a:ln w="0"/>
                <a:effectLst>
                  <a:outerShdw blurRad="38100" dist="19050" dir="2700000" algn="tl" rotWithShape="0">
                    <a:schemeClr val="dk1">
                      <a:alpha val="40000"/>
                    </a:schemeClr>
                  </a:outerShdw>
                </a:effectLst>
              </a:rPr>
            </a:br>
            <a:r>
              <a:rPr lang="en-US" dirty="0">
                <a:ln w="0"/>
                <a:effectLst>
                  <a:outerShdw blurRad="38100" dist="19050" dir="2700000" algn="tl" rotWithShape="0">
                    <a:schemeClr val="dk1">
                      <a:alpha val="40000"/>
                    </a:schemeClr>
                  </a:outerShdw>
                </a:effectLst>
              </a:rPr>
              <a:t>DHARWAD-580002</a:t>
            </a:r>
            <a:br>
              <a:rPr lang="en-US" dirty="0">
                <a:ln w="0"/>
                <a:effectLst>
                  <a:outerShdw blurRad="38100" dist="19050" dir="2700000" algn="tl" rotWithShape="0">
                    <a:schemeClr val="dk1">
                      <a:alpha val="40000"/>
                    </a:schemeClr>
                  </a:outerShdw>
                </a:effectLst>
              </a:rPr>
            </a:br>
            <a:endParaRPr lang="en-IN" dirty="0"/>
          </a:p>
        </p:txBody>
      </p:sp>
      <p:sp>
        <p:nvSpPr>
          <p:cNvPr id="3" name="Content Placeholder 2"/>
          <p:cNvSpPr>
            <a:spLocks noGrp="1"/>
          </p:cNvSpPr>
          <p:nvPr>
            <p:ph idx="1"/>
          </p:nvPr>
        </p:nvSpPr>
        <p:spPr>
          <a:xfrm>
            <a:off x="400050" y="2026137"/>
            <a:ext cx="8343900" cy="2843517"/>
          </a:xfrm>
        </p:spPr>
        <p:txBody>
          <a:bodyPr>
            <a:normAutofit fontScale="92500" lnSpcReduction="10000"/>
          </a:bodyPr>
          <a:lstStyle/>
          <a:p>
            <a:pPr marL="0" indent="0" algn="ctr">
              <a:lnSpc>
                <a:spcPct val="115000"/>
              </a:lnSpc>
              <a:spcAft>
                <a:spcPts val="1000"/>
              </a:spcAft>
              <a:buNone/>
            </a:pPr>
            <a:endParaRPr lang="en-IN" sz="3200" b="1"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gn="ctr">
              <a:lnSpc>
                <a:spcPct val="115000"/>
              </a:lnSpc>
              <a:spcAft>
                <a:spcPts val="1000"/>
              </a:spcAft>
              <a:buNone/>
            </a:pPr>
            <a:r>
              <a:rPr lang="en-IN" sz="3200" b="1" dirty="0">
                <a:latin typeface="Times New Roman" panose="02020603050405020304" pitchFamily="18" charset="0"/>
                <a:ea typeface="Times New Roman" panose="02020603050405020304" pitchFamily="18" charset="0"/>
                <a:cs typeface="Times New Roman" panose="02020603050405020304" pitchFamily="18" charset="0"/>
              </a:rPr>
              <a:t>Department of Information Science and Engineering</a:t>
            </a:r>
            <a:endParaRPr lang="en-IN" sz="1400" b="1"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gn="r">
              <a:lnSpc>
                <a:spcPct val="115000"/>
              </a:lnSpc>
              <a:spcAft>
                <a:spcPts val="1000"/>
              </a:spcAft>
              <a:buNone/>
            </a:pPr>
            <a:r>
              <a:rPr lang="en-IN" sz="1400" b="1" dirty="0">
                <a:latin typeface="Times New Roman" panose="02020603050405020304" pitchFamily="18" charset="0"/>
                <a:ea typeface="Times New Roman" panose="02020603050405020304" pitchFamily="18" charset="0"/>
                <a:cs typeface="Times New Roman" panose="02020603050405020304" pitchFamily="18" charset="0"/>
              </a:rPr>
              <a:t>Guide : prof. Leena </a:t>
            </a:r>
            <a:r>
              <a:rPr lang="en-IN" sz="1400" b="1" dirty="0" err="1">
                <a:latin typeface="Times New Roman" panose="02020603050405020304" pitchFamily="18" charset="0"/>
                <a:ea typeface="Times New Roman" panose="02020603050405020304" pitchFamily="18" charset="0"/>
                <a:cs typeface="Times New Roman" panose="02020603050405020304" pitchFamily="18" charset="0"/>
              </a:rPr>
              <a:t>Sakri</a:t>
            </a:r>
            <a:r>
              <a:rPr lang="en-IN" sz="1400" b="1" dirty="0">
                <a:latin typeface="Times New Roman" panose="02020603050405020304" pitchFamily="18" charset="0"/>
                <a:ea typeface="Times New Roman" panose="02020603050405020304" pitchFamily="18" charset="0"/>
                <a:cs typeface="Times New Roman" panose="02020603050405020304" pitchFamily="18" charset="0"/>
              </a:rPr>
              <a:t> </a:t>
            </a:r>
          </a:p>
          <a:p>
            <a:pPr marL="0" indent="0" algn="r">
              <a:lnSpc>
                <a:spcPct val="115000"/>
              </a:lnSpc>
              <a:spcAft>
                <a:spcPts val="1000"/>
              </a:spcAft>
              <a:buNone/>
            </a:pPr>
            <a:r>
              <a:rPr lang="en-IN" sz="1400" b="1" dirty="0">
                <a:latin typeface="Times New Roman" panose="02020603050405020304" pitchFamily="18" charset="0"/>
                <a:ea typeface="Times New Roman" panose="02020603050405020304" pitchFamily="18" charset="0"/>
                <a:cs typeface="Times New Roman" panose="02020603050405020304" pitchFamily="18" charset="0"/>
              </a:rPr>
              <a:t>Project Head : </a:t>
            </a:r>
            <a:r>
              <a:rPr lang="en-IN" sz="1400" b="1" dirty="0" err="1">
                <a:latin typeface="Times New Roman" panose="02020603050405020304" pitchFamily="18" charset="0"/>
                <a:ea typeface="Times New Roman" panose="02020603050405020304" pitchFamily="18" charset="0"/>
                <a:cs typeface="Times New Roman" panose="02020603050405020304" pitchFamily="18" charset="0"/>
              </a:rPr>
              <a:t>S.R.Biradar</a:t>
            </a:r>
            <a:endParaRPr lang="en-IN" sz="1400" b="1"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gn="r">
              <a:lnSpc>
                <a:spcPct val="115000"/>
              </a:lnSpc>
              <a:spcAft>
                <a:spcPts val="1000"/>
              </a:spcAft>
              <a:buNone/>
            </a:pPr>
            <a:endParaRPr lang="en-IN" sz="1400" b="1" dirty="0">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sp>
        <p:nvSpPr>
          <p:cNvPr id="4" name="Slide Number Placeholder 3"/>
          <p:cNvSpPr>
            <a:spLocks noGrp="1"/>
          </p:cNvSpPr>
          <p:nvPr>
            <p:ph type="sldNum" sz="quarter" idx="12"/>
          </p:nvPr>
        </p:nvSpPr>
        <p:spPr/>
        <p:txBody>
          <a:bodyPr/>
          <a:lstStyle/>
          <a:p>
            <a:fld id="{C77F0986-6865-4511-87B8-11313F12EDA9}" type="slidenum">
              <a:rPr lang="en-US" smtClean="0"/>
              <a:pPr/>
              <a:t>1</a:t>
            </a:fld>
            <a:endParaRPr lang="en-US" dirty="0"/>
          </a:p>
        </p:txBody>
      </p:sp>
      <p:pic>
        <p:nvPicPr>
          <p:cNvPr id="6" name="Picture 5">
            <a:extLst>
              <a:ext uri="{FF2B5EF4-FFF2-40B4-BE49-F238E27FC236}">
                <a16:creationId xmlns="" xmlns:a16="http://schemas.microsoft.com/office/drawing/2014/main" id="{6486AD8C-CE7B-40C0-A8D6-BD010F2FA92D}"/>
              </a:ext>
            </a:extLst>
          </p:cNvPr>
          <p:cNvPicPr/>
          <p:nvPr/>
        </p:nvPicPr>
        <p:blipFill>
          <a:blip r:embed="rId2" cstate="print"/>
          <a:srcRect/>
          <a:stretch>
            <a:fillRect/>
          </a:stretch>
        </p:blipFill>
        <p:spPr bwMode="auto">
          <a:xfrm>
            <a:off x="3582154" y="1267149"/>
            <a:ext cx="2161308" cy="1517976"/>
          </a:xfrm>
          <a:prstGeom prst="rect">
            <a:avLst/>
          </a:prstGeom>
          <a:noFill/>
          <a:ln w="9525">
            <a:noFill/>
            <a:miter lim="800000"/>
            <a:headEnd/>
            <a:tailEnd/>
          </a:ln>
        </p:spPr>
      </p:pic>
      <p:sp>
        <p:nvSpPr>
          <p:cNvPr id="10" name="Half Frame 9"/>
          <p:cNvSpPr/>
          <p:nvPr/>
        </p:nvSpPr>
        <p:spPr>
          <a:xfrm>
            <a:off x="0" y="0"/>
            <a:ext cx="872836" cy="1662545"/>
          </a:xfrm>
          <a:prstGeom prst="halfFrame">
            <a:avLst/>
          </a:prstGeom>
          <a:solidFill>
            <a:srgbClr val="FB6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7776230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800" b="1" dirty="0">
                <a:solidFill>
                  <a:srgbClr val="C00000"/>
                </a:solidFill>
                <a:latin typeface="Times New Roman" pitchFamily="18" charset="0"/>
                <a:cs typeface="Times New Roman" pitchFamily="18" charset="0"/>
              </a:rPr>
              <a:t>2.</a:t>
            </a:r>
            <a:r>
              <a:rPr lang="en-US" sz="2800" b="1" u="sng" dirty="0">
                <a:solidFill>
                  <a:srgbClr val="C00000"/>
                </a:solidFill>
                <a:latin typeface="Times New Roman" pitchFamily="18" charset="0"/>
                <a:cs typeface="Times New Roman" pitchFamily="18" charset="0"/>
              </a:rPr>
              <a:t> Role of Biotechnology in Cancer Control</a:t>
            </a:r>
            <a:r>
              <a:rPr lang="en-IN" sz="2800" b="1" dirty="0">
                <a:latin typeface="Times New Roman" pitchFamily="18" charset="0"/>
                <a:cs typeface="Times New Roman" pitchFamily="18" charset="0"/>
              </a:rPr>
              <a:t/>
            </a:r>
            <a:br>
              <a:rPr lang="en-IN" sz="2800" b="1" dirty="0">
                <a:latin typeface="Times New Roman" pitchFamily="18" charset="0"/>
                <a:cs typeface="Times New Roman" pitchFamily="18" charset="0"/>
              </a:rPr>
            </a:br>
            <a:endParaRPr lang="en-IN" sz="2800" b="1" dirty="0">
              <a:latin typeface="Times New Roman" pitchFamily="18" charset="0"/>
              <a:cs typeface="Times New Roman" pitchFamily="18" charset="0"/>
            </a:endParaRPr>
          </a:p>
        </p:txBody>
      </p:sp>
      <p:sp>
        <p:nvSpPr>
          <p:cNvPr id="3" name="Content Placeholder 2"/>
          <p:cNvSpPr>
            <a:spLocks noGrp="1"/>
          </p:cNvSpPr>
          <p:nvPr>
            <p:ph idx="1"/>
          </p:nvPr>
        </p:nvSpPr>
        <p:spPr>
          <a:xfrm>
            <a:off x="457200" y="1387077"/>
            <a:ext cx="8343900" cy="3756423"/>
          </a:xfrm>
        </p:spPr>
        <p:txBody>
          <a:bodyPr>
            <a:normAutofit/>
          </a:bodyPr>
          <a:lstStyle/>
          <a:p>
            <a:pPr algn="just"/>
            <a:r>
              <a:rPr lang="en-US" sz="2000" dirty="0">
                <a:latin typeface="Times New Roman" pitchFamily="18" charset="0"/>
                <a:cs typeface="Times New Roman" pitchFamily="18" charset="0"/>
              </a:rPr>
              <a:t>Biotechnology has helped researchers to understand cancer in different ways such as Gene profiling, Genome analysis, cell culture, culturing transgenic cell lines and specially identification of new biomarkers for detection of risk and progression of cancer.</a:t>
            </a:r>
          </a:p>
          <a:p>
            <a:pPr algn="just"/>
            <a:r>
              <a:rPr lang="en-US" sz="2000" dirty="0">
                <a:latin typeface="Times New Roman" pitchFamily="18" charset="0"/>
                <a:cs typeface="Times New Roman" pitchFamily="18" charset="0"/>
              </a:rPr>
              <a:t> Available technologies in biotechnology help scientists to understand cause of cancer and the behavioral way of cancerous tissue in different environments.</a:t>
            </a:r>
            <a:endParaRPr lang="en-IN" sz="2000" dirty="0">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val="2289832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27" y="845346"/>
            <a:ext cx="7969828" cy="402431"/>
          </a:xfrm>
        </p:spPr>
        <p:txBody>
          <a:bodyPr>
            <a:normAutofit fontScale="90000"/>
          </a:bodyPr>
          <a:lstStyle/>
          <a:p>
            <a:r>
              <a:rPr lang="en-US" sz="3100" dirty="0">
                <a:solidFill>
                  <a:srgbClr val="C00000"/>
                </a:solidFill>
                <a:latin typeface="Times New Roman" pitchFamily="18" charset="0"/>
                <a:cs typeface="Times New Roman" pitchFamily="18" charset="0"/>
              </a:rPr>
              <a:t>3.</a:t>
            </a:r>
            <a:r>
              <a:rPr lang="en-US" sz="3100" u="sng" dirty="0">
                <a:solidFill>
                  <a:srgbClr val="C00000"/>
                </a:solidFill>
                <a:latin typeface="Times New Roman" pitchFamily="18" charset="0"/>
                <a:cs typeface="Times New Roman" pitchFamily="18" charset="0"/>
              </a:rPr>
              <a:t> Breast Cancer Histopathology Image Processing</a:t>
            </a:r>
            <a:r>
              <a:rPr lang="en-IN" dirty="0"/>
              <a:t/>
            </a:r>
            <a:br>
              <a:rPr lang="en-IN" dirty="0"/>
            </a:br>
            <a:endParaRPr lang="en-IN" dirty="0"/>
          </a:p>
        </p:txBody>
      </p:sp>
      <p:sp>
        <p:nvSpPr>
          <p:cNvPr id="3" name="Content Placeholder 2"/>
          <p:cNvSpPr>
            <a:spLocks noGrp="1"/>
          </p:cNvSpPr>
          <p:nvPr>
            <p:ph idx="1"/>
          </p:nvPr>
        </p:nvSpPr>
        <p:spPr>
          <a:xfrm>
            <a:off x="358486" y="1593275"/>
            <a:ext cx="8343900" cy="3756423"/>
          </a:xfrm>
        </p:spPr>
        <p:txBody>
          <a:bodyPr>
            <a:normAutofit/>
          </a:bodyPr>
          <a:lstStyle/>
          <a:p>
            <a:r>
              <a:rPr lang="en-US" sz="2000" dirty="0">
                <a:latin typeface="Times New Roman" pitchFamily="18" charset="0"/>
                <a:cs typeface="Times New Roman" pitchFamily="18" charset="0"/>
              </a:rPr>
              <a:t>Breast cancer is the most prevalent form of cancers among women, and image analysis methods that target this disease have a huge potential to reduce the workload in a typical pathology lab and to improve the quality of the interpretation. </a:t>
            </a: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29365106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357504"/>
            <a:ext cx="8229600" cy="857250"/>
          </a:xfrm>
        </p:spPr>
        <p:txBody>
          <a:bodyPr>
            <a:normAutofit fontScale="90000"/>
          </a:bodyPr>
          <a:lstStyle/>
          <a:p>
            <a:r>
              <a:rPr lang="en-US" sz="2700" dirty="0">
                <a:solidFill>
                  <a:srgbClr val="C00000"/>
                </a:solidFill>
                <a:latin typeface="Times New Roman" pitchFamily="18" charset="0"/>
                <a:cs typeface="Times New Roman" pitchFamily="18" charset="0"/>
              </a:rPr>
              <a:t>4.</a:t>
            </a:r>
            <a:r>
              <a:rPr lang="en-US" sz="2700" u="sng" dirty="0">
                <a:solidFill>
                  <a:srgbClr val="C00000"/>
                </a:solidFill>
                <a:latin typeface="Times New Roman" pitchFamily="18" charset="0"/>
                <a:cs typeface="Times New Roman" pitchFamily="18" charset="0"/>
              </a:rPr>
              <a:t> Cancer and Radiation Therapy: Current Advances and Future Directions</a:t>
            </a:r>
            <a:r>
              <a:rPr lang="en-IN" dirty="0"/>
              <a:t/>
            </a:r>
            <a:br>
              <a:rPr lang="en-IN" dirty="0"/>
            </a:br>
            <a:endParaRPr lang="en-IN" dirty="0"/>
          </a:p>
        </p:txBody>
      </p:sp>
      <p:sp>
        <p:nvSpPr>
          <p:cNvPr id="3" name="Content Placeholder 2"/>
          <p:cNvSpPr>
            <a:spLocks noGrp="1"/>
          </p:cNvSpPr>
          <p:nvPr>
            <p:ph idx="1"/>
          </p:nvPr>
        </p:nvSpPr>
        <p:spPr>
          <a:xfrm>
            <a:off x="452004" y="1387077"/>
            <a:ext cx="8343900" cy="3756423"/>
          </a:xfrm>
        </p:spPr>
        <p:txBody>
          <a:bodyPr>
            <a:normAutofit/>
          </a:bodyPr>
          <a:lstStyle/>
          <a:p>
            <a:r>
              <a:rPr lang="en-US" sz="2000" dirty="0">
                <a:latin typeface="Times New Roman" pitchFamily="18" charset="0"/>
                <a:cs typeface="Times New Roman" pitchFamily="18" charset="0"/>
              </a:rPr>
              <a:t>Radiation remains an important modality for cancer treatment with ongoing efforts towards designing new radiation treatment modalities and techniques which continue to improve the survival and quality of life of cancer patients.</a:t>
            </a:r>
          </a:p>
          <a:p>
            <a:r>
              <a:rPr lang="en-US" sz="2000" dirty="0">
                <a:latin typeface="Times New Roman" pitchFamily="18" charset="0"/>
                <a:cs typeface="Times New Roman" pitchFamily="18" charset="0"/>
              </a:rPr>
              <a:t> With the improved clinical outcomes of cancer treatment, minimizing radiation therapy related toxicities has also become a priority.</a:t>
            </a:r>
            <a:endParaRPr lang="en-IN" sz="2000" dirty="0">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val="36306785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0441" y="606355"/>
            <a:ext cx="8343900" cy="402431"/>
          </a:xfrm>
        </p:spPr>
        <p:txBody>
          <a:bodyPr>
            <a:normAutofit fontScale="90000"/>
          </a:bodyPr>
          <a:lstStyle/>
          <a:p>
            <a:r>
              <a:rPr lang="en-IN" dirty="0"/>
              <a:t/>
            </a:r>
            <a:br>
              <a:rPr lang="en-IN" dirty="0"/>
            </a:br>
            <a:r>
              <a:rPr lang="en-US" dirty="0"/>
              <a:t> </a:t>
            </a:r>
            <a:r>
              <a:rPr lang="en-IN" dirty="0"/>
              <a:t/>
            </a:r>
            <a:br>
              <a:rPr lang="en-IN" dirty="0"/>
            </a:br>
            <a:r>
              <a:rPr lang="en-IN" dirty="0"/>
              <a:t/>
            </a:r>
            <a:br>
              <a:rPr lang="en-IN" dirty="0"/>
            </a:br>
            <a:endParaRPr lang="en-IN" dirty="0"/>
          </a:p>
        </p:txBody>
      </p:sp>
      <p:sp>
        <p:nvSpPr>
          <p:cNvPr id="3" name="Content Placeholder 2"/>
          <p:cNvSpPr>
            <a:spLocks noGrp="1"/>
          </p:cNvSpPr>
          <p:nvPr>
            <p:ph idx="1"/>
          </p:nvPr>
        </p:nvSpPr>
        <p:spPr>
          <a:xfrm>
            <a:off x="539552" y="1599643"/>
            <a:ext cx="8229600" cy="3394472"/>
          </a:xfrm>
        </p:spPr>
        <p:txBody>
          <a:bodyPr>
            <a:normAutofit fontScale="85000" lnSpcReduction="20000"/>
          </a:bodyPr>
          <a:lstStyle/>
          <a:p>
            <a:pPr algn="just"/>
            <a:r>
              <a:rPr lang="en-US" sz="2200" dirty="0">
                <a:latin typeface="Times New Roman" pitchFamily="18" charset="0"/>
                <a:cs typeface="Times New Roman" pitchFamily="18" charset="0"/>
              </a:rPr>
              <a:t>Cancer detection has always been a major issue for the pathologists and medical practitioners for diagnosis and treatment planning.</a:t>
            </a:r>
          </a:p>
          <a:p>
            <a:pPr marL="0" indent="0" algn="just">
              <a:buNone/>
            </a:pPr>
            <a:endParaRPr lang="en-IN" sz="2200" dirty="0">
              <a:latin typeface="Times New Roman" pitchFamily="18" charset="0"/>
              <a:cs typeface="Times New Roman" pitchFamily="18" charset="0"/>
            </a:endParaRPr>
          </a:p>
          <a:p>
            <a:pPr algn="just"/>
            <a:r>
              <a:rPr lang="en-US" sz="2200" dirty="0">
                <a:latin typeface="Times New Roman" pitchFamily="18" charset="0"/>
                <a:cs typeface="Times New Roman" pitchFamily="18" charset="0"/>
              </a:rPr>
              <a:t>The manual identification of cancer from microscopic biopsy images is subjective in nature and may vary from expert to expert depending on their expertise and other factors which include lack of specific and accurate quantitative measures to classify the biopsy images as normal or cancerous one.</a:t>
            </a:r>
          </a:p>
          <a:p>
            <a:pPr marL="0" indent="0" algn="just">
              <a:buNone/>
            </a:pPr>
            <a:endParaRPr lang="en-IN" sz="2200" dirty="0">
              <a:latin typeface="Times New Roman" pitchFamily="18" charset="0"/>
              <a:cs typeface="Times New Roman" pitchFamily="18" charset="0"/>
            </a:endParaRPr>
          </a:p>
          <a:p>
            <a:pPr algn="just"/>
            <a:r>
              <a:rPr lang="en-US" sz="2200" dirty="0">
                <a:latin typeface="Times New Roman" pitchFamily="18" charset="0"/>
                <a:cs typeface="Times New Roman" pitchFamily="18" charset="0"/>
              </a:rPr>
              <a:t> The objective is to develop a software that can guide and assist pathologists to detect the type .This software takes text inputs and records from patients and predicts the occurrence of Breast Cancer</a:t>
            </a:r>
            <a:r>
              <a:rPr lang="en-US" sz="2400" dirty="0">
                <a:latin typeface="Times New Roman" pitchFamily="18" charset="0"/>
                <a:cs typeface="Times New Roman" pitchFamily="18" charset="0"/>
              </a:rPr>
              <a:t>. </a:t>
            </a:r>
            <a:endParaRPr lang="en-IN" sz="2400" dirty="0">
              <a:latin typeface="Times New Roman" pitchFamily="18" charset="0"/>
              <a:cs typeface="Times New Roman" pitchFamily="18" charset="0"/>
            </a:endParaRPr>
          </a:p>
          <a:p>
            <a:pPr marL="0" indent="0">
              <a:buNone/>
            </a:pPr>
            <a:r>
              <a:rPr lang="en-US" sz="2400" dirty="0">
                <a:latin typeface="Times New Roman" pitchFamily="18" charset="0"/>
                <a:cs typeface="Times New Roman" pitchFamily="18" charset="0"/>
              </a:rPr>
              <a:t> </a:t>
            </a:r>
            <a:endParaRPr lang="en-IN" sz="2400" dirty="0">
              <a:latin typeface="Times New Roman" pitchFamily="18" charset="0"/>
              <a:cs typeface="Times New Roman" pitchFamily="18" charset="0"/>
            </a:endParaRPr>
          </a:p>
          <a:p>
            <a:endParaRPr lang="en-IN" dirty="0"/>
          </a:p>
        </p:txBody>
      </p:sp>
      <p:sp>
        <p:nvSpPr>
          <p:cNvPr id="4" name="Chevron 3"/>
          <p:cNvSpPr/>
          <p:nvPr/>
        </p:nvSpPr>
        <p:spPr>
          <a:xfrm>
            <a:off x="509154" y="675409"/>
            <a:ext cx="4447309" cy="57150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itchFamily="18" charset="0"/>
                <a:cs typeface="Times New Roman" pitchFamily="18" charset="0"/>
              </a:rPr>
              <a:t> </a:t>
            </a:r>
            <a:r>
              <a:rPr lang="en-US" sz="2800" b="1" u="sng" dirty="0">
                <a:solidFill>
                  <a:schemeClr val="tx1"/>
                </a:solidFill>
                <a:latin typeface="Times New Roman" pitchFamily="18" charset="0"/>
                <a:cs typeface="Times New Roman" pitchFamily="18" charset="0"/>
              </a:rPr>
              <a:t> Proposed System</a:t>
            </a:r>
            <a:endParaRPr lang="en-IN" sz="2800" b="1" dirty="0">
              <a:solidFill>
                <a:schemeClr val="tx1"/>
              </a:solidFill>
            </a:endParaRPr>
          </a:p>
        </p:txBody>
      </p:sp>
    </p:spTree>
    <p:extLst>
      <p:ext uri="{BB962C8B-B14F-4D97-AF65-F5344CB8AC3E}">
        <p14:creationId xmlns:p14="http://schemas.microsoft.com/office/powerpoint/2010/main" val="35550564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9" name="Straight Connector 118">
            <a:extLst>
              <a:ext uri="{FF2B5EF4-FFF2-40B4-BE49-F238E27FC236}">
                <a16:creationId xmlns="" xmlns:a16="http://schemas.microsoft.com/office/drawing/2014/main" id="{825248B1-A8AC-4296-BA97-71ABC6517AB5}"/>
              </a:ext>
            </a:extLst>
          </p:cNvPr>
          <p:cNvCxnSpPr>
            <a:cxnSpLocks/>
          </p:cNvCxnSpPr>
          <p:nvPr/>
        </p:nvCxnSpPr>
        <p:spPr>
          <a:xfrm>
            <a:off x="5996320" y="3227167"/>
            <a:ext cx="401669" cy="0"/>
          </a:xfrm>
          <a:prstGeom prst="line">
            <a:avLst/>
          </a:prstGeom>
          <a:ln w="9525">
            <a:solidFill>
              <a:srgbClr val="425480"/>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 xmlns:a16="http://schemas.microsoft.com/office/drawing/2014/main" id="{628D1848-C56B-46EB-8CFA-4DB400F937EE}"/>
              </a:ext>
            </a:extLst>
          </p:cNvPr>
          <p:cNvCxnSpPr>
            <a:cxnSpLocks/>
          </p:cNvCxnSpPr>
          <p:nvPr/>
        </p:nvCxnSpPr>
        <p:spPr>
          <a:xfrm>
            <a:off x="5996320" y="1639706"/>
            <a:ext cx="401669" cy="0"/>
          </a:xfrm>
          <a:prstGeom prst="line">
            <a:avLst/>
          </a:prstGeom>
          <a:ln w="9525">
            <a:solidFill>
              <a:srgbClr val="C14A8B"/>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 xmlns:a16="http://schemas.microsoft.com/office/drawing/2014/main" id="{F4A7BC8A-0226-460A-8A30-6AABC2E492F3}"/>
              </a:ext>
            </a:extLst>
          </p:cNvPr>
          <p:cNvCxnSpPr>
            <a:cxnSpLocks/>
          </p:cNvCxnSpPr>
          <p:nvPr/>
        </p:nvCxnSpPr>
        <p:spPr>
          <a:xfrm>
            <a:off x="2741583" y="3227167"/>
            <a:ext cx="401669" cy="0"/>
          </a:xfrm>
          <a:prstGeom prst="line">
            <a:avLst/>
          </a:prstGeom>
          <a:ln w="9525">
            <a:solidFill>
              <a:srgbClr val="F1496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 xmlns:a16="http://schemas.microsoft.com/office/drawing/2014/main" id="{107C082C-9F89-4B06-9620-3207D485E155}"/>
              </a:ext>
            </a:extLst>
          </p:cNvPr>
          <p:cNvCxnSpPr>
            <a:cxnSpLocks/>
            <a:stCxn id="99" idx="6"/>
          </p:cNvCxnSpPr>
          <p:nvPr/>
        </p:nvCxnSpPr>
        <p:spPr>
          <a:xfrm>
            <a:off x="2741583" y="1639706"/>
            <a:ext cx="401669" cy="0"/>
          </a:xfrm>
          <a:prstGeom prst="line">
            <a:avLst/>
          </a:prstGeom>
          <a:ln w="9525">
            <a:solidFill>
              <a:srgbClr val="FB6F18"/>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B7DC11BE-39FD-4B32-BB86-9D9539BD4B4B}"/>
              </a:ext>
            </a:extLst>
          </p:cNvPr>
          <p:cNvSpPr>
            <a:spLocks noGrp="1"/>
          </p:cNvSpPr>
          <p:nvPr>
            <p:ph type="title"/>
          </p:nvPr>
        </p:nvSpPr>
        <p:spPr>
          <a:xfrm>
            <a:off x="400050" y="273846"/>
            <a:ext cx="8343900" cy="402431"/>
          </a:xfrm>
        </p:spPr>
        <p:txBody>
          <a:bodyPr>
            <a:normAutofit/>
          </a:bodyPr>
          <a:lstStyle/>
          <a:p>
            <a:r>
              <a:rPr lang="en-US" dirty="0">
                <a:latin typeface="Times New Roman" pitchFamily="18" charset="0"/>
                <a:cs typeface="Times New Roman" pitchFamily="18" charset="0"/>
              </a:rPr>
              <a:t>Project Management Stages</a:t>
            </a:r>
          </a:p>
        </p:txBody>
      </p:sp>
      <p:sp>
        <p:nvSpPr>
          <p:cNvPr id="64" name="TextBox 63">
            <a:extLst>
              <a:ext uri="{FF2B5EF4-FFF2-40B4-BE49-F238E27FC236}">
                <a16:creationId xmlns="" xmlns:a16="http://schemas.microsoft.com/office/drawing/2014/main" id="{39C6E536-F808-481C-916B-C9D8D2413C28}"/>
              </a:ext>
            </a:extLst>
          </p:cNvPr>
          <p:cNvSpPr txBox="1"/>
          <p:nvPr/>
        </p:nvSpPr>
        <p:spPr>
          <a:xfrm>
            <a:off x="6703468" y="1778206"/>
            <a:ext cx="2040482" cy="1034129"/>
          </a:xfrm>
          <a:prstGeom prst="rect">
            <a:avLst/>
          </a:prstGeom>
          <a:noFill/>
        </p:spPr>
        <p:txBody>
          <a:bodyPr wrap="square" lIns="0" tIns="0" rIns="0" bIns="0" rtlCol="0">
            <a:spAutoFit/>
          </a:bodyPr>
          <a:lstStyle/>
          <a:p>
            <a:pPr>
              <a:lnSpc>
                <a:spcPct val="120000"/>
              </a:lnSpc>
            </a:pPr>
            <a:r>
              <a:rPr lang="en-US" sz="1400" dirty="0">
                <a:latin typeface="Times New Roman" pitchFamily="18" charset="0"/>
                <a:cs typeface="Times New Roman" pitchFamily="18" charset="0"/>
              </a:rPr>
              <a:t>Implementing the algorithm with respect to  required attributes using python as a programming language.</a:t>
            </a:r>
          </a:p>
        </p:txBody>
      </p:sp>
      <p:sp>
        <p:nvSpPr>
          <p:cNvPr id="65" name="TextBox 64">
            <a:extLst>
              <a:ext uri="{FF2B5EF4-FFF2-40B4-BE49-F238E27FC236}">
                <a16:creationId xmlns="" xmlns:a16="http://schemas.microsoft.com/office/drawing/2014/main" id="{BB3E674E-7709-4889-A9D2-F5BF02FEECBF}"/>
              </a:ext>
            </a:extLst>
          </p:cNvPr>
          <p:cNvSpPr txBox="1"/>
          <p:nvPr/>
        </p:nvSpPr>
        <p:spPr>
          <a:xfrm>
            <a:off x="6703468" y="1501208"/>
            <a:ext cx="2040482" cy="276999"/>
          </a:xfrm>
          <a:prstGeom prst="rect">
            <a:avLst/>
          </a:prstGeom>
          <a:noFill/>
        </p:spPr>
        <p:txBody>
          <a:bodyPr wrap="square" lIns="0" tIns="0" rIns="0" bIns="0" rtlCol="0">
            <a:spAutoFit/>
          </a:bodyPr>
          <a:lstStyle/>
          <a:p>
            <a:r>
              <a:rPr lang="en-US" b="1" dirty="0">
                <a:solidFill>
                  <a:srgbClr val="C14A8B"/>
                </a:solidFill>
                <a:latin typeface="Times New Roman" pitchFamily="18" charset="0"/>
                <a:cs typeface="Times New Roman" pitchFamily="18" charset="0"/>
              </a:rPr>
              <a:t>Implementation</a:t>
            </a:r>
          </a:p>
        </p:txBody>
      </p:sp>
      <p:sp>
        <p:nvSpPr>
          <p:cNvPr id="67" name="TextBox 66">
            <a:extLst>
              <a:ext uri="{FF2B5EF4-FFF2-40B4-BE49-F238E27FC236}">
                <a16:creationId xmlns="" xmlns:a16="http://schemas.microsoft.com/office/drawing/2014/main" id="{D32752DB-436D-4966-9811-9C22754836E7}"/>
              </a:ext>
            </a:extLst>
          </p:cNvPr>
          <p:cNvSpPr txBox="1"/>
          <p:nvPr/>
        </p:nvSpPr>
        <p:spPr>
          <a:xfrm>
            <a:off x="6703468" y="3602061"/>
            <a:ext cx="2040482" cy="775597"/>
          </a:xfrm>
          <a:prstGeom prst="rect">
            <a:avLst/>
          </a:prstGeom>
          <a:noFill/>
        </p:spPr>
        <p:txBody>
          <a:bodyPr wrap="square" lIns="0" tIns="0" rIns="0" bIns="0" rtlCol="0">
            <a:spAutoFit/>
          </a:bodyPr>
          <a:lstStyle/>
          <a:p>
            <a:pPr>
              <a:lnSpc>
                <a:spcPct val="120000"/>
              </a:lnSpc>
            </a:pPr>
            <a:r>
              <a:rPr lang="en-US" sz="1400" dirty="0">
                <a:latin typeface="Times New Roman" pitchFamily="18" charset="0"/>
                <a:cs typeface="Times New Roman" pitchFamily="18" charset="0"/>
              </a:rPr>
              <a:t>Output which shows whether the breast cancer is benign or malignant</a:t>
            </a:r>
          </a:p>
        </p:txBody>
      </p:sp>
      <p:sp>
        <p:nvSpPr>
          <p:cNvPr id="68" name="TextBox 67">
            <a:extLst>
              <a:ext uri="{FF2B5EF4-FFF2-40B4-BE49-F238E27FC236}">
                <a16:creationId xmlns="" xmlns:a16="http://schemas.microsoft.com/office/drawing/2014/main" id="{ABD7C8D4-D8D2-4C8D-AFED-64219C60AC67}"/>
              </a:ext>
            </a:extLst>
          </p:cNvPr>
          <p:cNvSpPr txBox="1"/>
          <p:nvPr/>
        </p:nvSpPr>
        <p:spPr>
          <a:xfrm>
            <a:off x="6703468" y="3075155"/>
            <a:ext cx="2040482" cy="276999"/>
          </a:xfrm>
          <a:prstGeom prst="rect">
            <a:avLst/>
          </a:prstGeom>
          <a:noFill/>
        </p:spPr>
        <p:txBody>
          <a:bodyPr wrap="square" lIns="0" tIns="0" rIns="0" bIns="0" rtlCol="0">
            <a:spAutoFit/>
          </a:bodyPr>
          <a:lstStyle/>
          <a:p>
            <a:r>
              <a:rPr lang="en-US" b="1" dirty="0">
                <a:solidFill>
                  <a:srgbClr val="425480"/>
                </a:solidFill>
                <a:latin typeface="Times New Roman" pitchFamily="18" charset="0"/>
                <a:cs typeface="Times New Roman" pitchFamily="18" charset="0"/>
              </a:rPr>
              <a:t>Getting Output</a:t>
            </a:r>
          </a:p>
        </p:txBody>
      </p:sp>
      <p:sp>
        <p:nvSpPr>
          <p:cNvPr id="69" name="TextBox 68">
            <a:extLst>
              <a:ext uri="{FF2B5EF4-FFF2-40B4-BE49-F238E27FC236}">
                <a16:creationId xmlns="" xmlns:a16="http://schemas.microsoft.com/office/drawing/2014/main" id="{3F52250D-4BB4-4574-A9CA-936203495475}"/>
              </a:ext>
            </a:extLst>
          </p:cNvPr>
          <p:cNvSpPr txBox="1"/>
          <p:nvPr/>
        </p:nvSpPr>
        <p:spPr>
          <a:xfrm>
            <a:off x="217705" y="1878053"/>
            <a:ext cx="2523878" cy="775597"/>
          </a:xfrm>
          <a:prstGeom prst="rect">
            <a:avLst/>
          </a:prstGeom>
          <a:noFill/>
        </p:spPr>
        <p:txBody>
          <a:bodyPr wrap="square" lIns="0" tIns="0" rIns="0" bIns="0" rtlCol="0">
            <a:spAutoFit/>
          </a:bodyPr>
          <a:lstStyle/>
          <a:p>
            <a:pPr algn="r">
              <a:lnSpc>
                <a:spcPct val="120000"/>
              </a:lnSpc>
            </a:pPr>
            <a:r>
              <a:rPr lang="en-US" sz="1400" dirty="0">
                <a:latin typeface="Times New Roman" pitchFamily="18" charset="0"/>
                <a:cs typeface="Times New Roman" pitchFamily="18" charset="0"/>
              </a:rPr>
              <a:t>The breast cancer data set used in this project is collected from UCI machine learning repository</a:t>
            </a:r>
            <a:r>
              <a:rPr lang="en-US" sz="1400" dirty="0"/>
              <a:t>.</a:t>
            </a:r>
          </a:p>
        </p:txBody>
      </p:sp>
      <p:sp>
        <p:nvSpPr>
          <p:cNvPr id="70" name="TextBox 69">
            <a:extLst>
              <a:ext uri="{FF2B5EF4-FFF2-40B4-BE49-F238E27FC236}">
                <a16:creationId xmlns="" xmlns:a16="http://schemas.microsoft.com/office/drawing/2014/main" id="{0BB64182-B15A-48EB-9271-A1E91AC3B917}"/>
              </a:ext>
            </a:extLst>
          </p:cNvPr>
          <p:cNvSpPr txBox="1"/>
          <p:nvPr/>
        </p:nvSpPr>
        <p:spPr>
          <a:xfrm>
            <a:off x="400050" y="1501208"/>
            <a:ext cx="2034312" cy="276999"/>
          </a:xfrm>
          <a:prstGeom prst="rect">
            <a:avLst/>
          </a:prstGeom>
          <a:noFill/>
        </p:spPr>
        <p:txBody>
          <a:bodyPr wrap="square" lIns="0" tIns="0" rIns="0" bIns="0" rtlCol="0">
            <a:spAutoFit/>
          </a:bodyPr>
          <a:lstStyle/>
          <a:p>
            <a:pPr algn="r"/>
            <a:r>
              <a:rPr lang="en-US" b="1" dirty="0">
                <a:solidFill>
                  <a:schemeClr val="tx2"/>
                </a:solidFill>
                <a:latin typeface="Times New Roman" pitchFamily="18" charset="0"/>
                <a:cs typeface="Times New Roman" pitchFamily="18" charset="0"/>
              </a:rPr>
              <a:t>Collecting Dataset</a:t>
            </a:r>
          </a:p>
        </p:txBody>
      </p:sp>
      <p:sp>
        <p:nvSpPr>
          <p:cNvPr id="71" name="TextBox 70">
            <a:extLst>
              <a:ext uri="{FF2B5EF4-FFF2-40B4-BE49-F238E27FC236}">
                <a16:creationId xmlns="" xmlns:a16="http://schemas.microsoft.com/office/drawing/2014/main" id="{4980BBC7-9214-40B6-B443-4D3862A3943A}"/>
              </a:ext>
            </a:extLst>
          </p:cNvPr>
          <p:cNvSpPr txBox="1"/>
          <p:nvPr/>
        </p:nvSpPr>
        <p:spPr>
          <a:xfrm>
            <a:off x="400050" y="3602061"/>
            <a:ext cx="2040482" cy="1034129"/>
          </a:xfrm>
          <a:prstGeom prst="rect">
            <a:avLst/>
          </a:prstGeom>
          <a:noFill/>
        </p:spPr>
        <p:txBody>
          <a:bodyPr wrap="square" lIns="0" tIns="0" rIns="0" bIns="0" rtlCol="0">
            <a:spAutoFit/>
          </a:bodyPr>
          <a:lstStyle/>
          <a:p>
            <a:pPr algn="r">
              <a:lnSpc>
                <a:spcPct val="120000"/>
              </a:lnSpc>
            </a:pPr>
            <a:r>
              <a:rPr lang="en-US" sz="1400" dirty="0">
                <a:latin typeface="Times New Roman" pitchFamily="18" charset="0"/>
                <a:cs typeface="Times New Roman" pitchFamily="18" charset="0"/>
              </a:rPr>
              <a:t>Choosing the algorithm which gives the better accuracy in </a:t>
            </a:r>
            <a:r>
              <a:rPr lang="en-US" sz="1400" dirty="0" err="1">
                <a:latin typeface="Times New Roman" pitchFamily="18" charset="0"/>
                <a:cs typeface="Times New Roman" pitchFamily="18" charset="0"/>
              </a:rPr>
              <a:t>decting</a:t>
            </a:r>
            <a:r>
              <a:rPr lang="en-US" sz="1400" dirty="0">
                <a:latin typeface="Times New Roman" pitchFamily="18" charset="0"/>
                <a:cs typeface="Times New Roman" pitchFamily="18" charset="0"/>
              </a:rPr>
              <a:t>  the breast cancer..</a:t>
            </a:r>
          </a:p>
        </p:txBody>
      </p:sp>
      <p:sp>
        <p:nvSpPr>
          <p:cNvPr id="72" name="TextBox 71">
            <a:extLst>
              <a:ext uri="{FF2B5EF4-FFF2-40B4-BE49-F238E27FC236}">
                <a16:creationId xmlns="" xmlns:a16="http://schemas.microsoft.com/office/drawing/2014/main" id="{7CA18C20-1242-4CD1-9DB8-F55D739C61A1}"/>
              </a:ext>
            </a:extLst>
          </p:cNvPr>
          <p:cNvSpPr txBox="1"/>
          <p:nvPr/>
        </p:nvSpPr>
        <p:spPr>
          <a:xfrm>
            <a:off x="176645" y="2891457"/>
            <a:ext cx="2257717" cy="553998"/>
          </a:xfrm>
          <a:prstGeom prst="rect">
            <a:avLst/>
          </a:prstGeom>
          <a:noFill/>
        </p:spPr>
        <p:txBody>
          <a:bodyPr wrap="square" lIns="0" tIns="0" rIns="0" bIns="0" rtlCol="0">
            <a:spAutoFit/>
          </a:bodyPr>
          <a:lstStyle/>
          <a:p>
            <a:pPr algn="r"/>
            <a:r>
              <a:rPr lang="en-US" b="1" dirty="0">
                <a:solidFill>
                  <a:srgbClr val="00B050"/>
                </a:solidFill>
                <a:latin typeface="Times New Roman" pitchFamily="18" charset="0"/>
                <a:cs typeface="Times New Roman" pitchFamily="18" charset="0"/>
              </a:rPr>
              <a:t>Learning and Deciding the Algorithm</a:t>
            </a:r>
          </a:p>
        </p:txBody>
      </p:sp>
      <p:grpSp>
        <p:nvGrpSpPr>
          <p:cNvPr id="77" name="Group 76">
            <a:extLst>
              <a:ext uri="{FF2B5EF4-FFF2-40B4-BE49-F238E27FC236}">
                <a16:creationId xmlns="" xmlns:a16="http://schemas.microsoft.com/office/drawing/2014/main" id="{9E2CF731-788B-4AFF-94F9-FE5F0C380E9B}"/>
              </a:ext>
            </a:extLst>
          </p:cNvPr>
          <p:cNvGrpSpPr/>
          <p:nvPr/>
        </p:nvGrpSpPr>
        <p:grpSpPr>
          <a:xfrm>
            <a:off x="2819769" y="815537"/>
            <a:ext cx="3512452" cy="3516138"/>
            <a:chOff x="3063519" y="1059544"/>
            <a:chExt cx="3024950" cy="3028124"/>
          </a:xfrm>
        </p:grpSpPr>
        <p:grpSp>
          <p:nvGrpSpPr>
            <p:cNvPr id="66" name="Group 65">
              <a:extLst>
                <a:ext uri="{FF2B5EF4-FFF2-40B4-BE49-F238E27FC236}">
                  <a16:creationId xmlns="" xmlns:a16="http://schemas.microsoft.com/office/drawing/2014/main" id="{FAA5ACED-B215-44DC-8553-A2BD84128653}"/>
                </a:ext>
              </a:extLst>
            </p:cNvPr>
            <p:cNvGrpSpPr/>
            <p:nvPr/>
          </p:nvGrpSpPr>
          <p:grpSpPr>
            <a:xfrm>
              <a:off x="3063519" y="1059544"/>
              <a:ext cx="3024950" cy="3028124"/>
              <a:chOff x="2924848" y="920727"/>
              <a:chExt cx="3302292" cy="3305757"/>
            </a:xfrm>
          </p:grpSpPr>
          <p:sp>
            <p:nvSpPr>
              <p:cNvPr id="11" name="Freeform 9">
                <a:extLst>
                  <a:ext uri="{FF2B5EF4-FFF2-40B4-BE49-F238E27FC236}">
                    <a16:creationId xmlns="" xmlns:a16="http://schemas.microsoft.com/office/drawing/2014/main" id="{493BD0F7-549C-4261-ADF6-AD3712D2B196}"/>
                  </a:ext>
                </a:extLst>
              </p:cNvPr>
              <p:cNvSpPr>
                <a:spLocks/>
              </p:cNvSpPr>
              <p:nvPr/>
            </p:nvSpPr>
            <p:spPr bwMode="auto">
              <a:xfrm rot="18900000">
                <a:off x="3232650" y="920727"/>
                <a:ext cx="1670401" cy="2308682"/>
              </a:xfrm>
              <a:custGeom>
                <a:avLst/>
                <a:gdLst>
                  <a:gd name="T0" fmla="*/ 233 w 467"/>
                  <a:gd name="T1" fmla="*/ 0 h 646"/>
                  <a:gd name="T2" fmla="*/ 0 w 467"/>
                  <a:gd name="T3" fmla="*/ 232 h 646"/>
                  <a:gd name="T4" fmla="*/ 10 w 467"/>
                  <a:gd name="T5" fmla="*/ 299 h 646"/>
                  <a:gd name="T6" fmla="*/ 73 w 467"/>
                  <a:gd name="T7" fmla="*/ 400 h 646"/>
                  <a:gd name="T8" fmla="*/ 73 w 467"/>
                  <a:gd name="T9" fmla="*/ 401 h 646"/>
                  <a:gd name="T10" fmla="*/ 119 w 467"/>
                  <a:gd name="T11" fmla="*/ 522 h 646"/>
                  <a:gd name="T12" fmla="*/ 79 w 467"/>
                  <a:gd name="T13" fmla="*/ 636 h 646"/>
                  <a:gd name="T14" fmla="*/ 84 w 467"/>
                  <a:gd name="T15" fmla="*/ 646 h 646"/>
                  <a:gd name="T16" fmla="*/ 169 w 467"/>
                  <a:gd name="T17" fmla="*/ 586 h 646"/>
                  <a:gd name="T18" fmla="*/ 178 w 467"/>
                  <a:gd name="T19" fmla="*/ 522 h 646"/>
                  <a:gd name="T20" fmla="*/ 169 w 467"/>
                  <a:gd name="T21" fmla="*/ 456 h 646"/>
                  <a:gd name="T22" fmla="*/ 98 w 467"/>
                  <a:gd name="T23" fmla="*/ 342 h 646"/>
                  <a:gd name="T24" fmla="*/ 59 w 467"/>
                  <a:gd name="T25" fmla="*/ 232 h 646"/>
                  <a:gd name="T26" fmla="*/ 233 w 467"/>
                  <a:gd name="T27" fmla="*/ 59 h 646"/>
                  <a:gd name="T28" fmla="*/ 408 w 467"/>
                  <a:gd name="T29" fmla="*/ 232 h 646"/>
                  <a:gd name="T30" fmla="*/ 361 w 467"/>
                  <a:gd name="T31" fmla="*/ 351 h 646"/>
                  <a:gd name="T32" fmla="*/ 457 w 467"/>
                  <a:gd name="T33" fmla="*/ 299 h 646"/>
                  <a:gd name="T34" fmla="*/ 467 w 467"/>
                  <a:gd name="T35" fmla="*/ 232 h 646"/>
                  <a:gd name="T36" fmla="*/ 233 w 467"/>
                  <a:gd name="T37" fmla="*/ 0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7" h="646">
                    <a:moveTo>
                      <a:pt x="233" y="0"/>
                    </a:moveTo>
                    <a:cubicBezTo>
                      <a:pt x="105" y="0"/>
                      <a:pt x="0" y="104"/>
                      <a:pt x="0" y="232"/>
                    </a:cubicBezTo>
                    <a:cubicBezTo>
                      <a:pt x="0" y="255"/>
                      <a:pt x="3" y="278"/>
                      <a:pt x="10" y="299"/>
                    </a:cubicBezTo>
                    <a:cubicBezTo>
                      <a:pt x="21" y="338"/>
                      <a:pt x="43" y="373"/>
                      <a:pt x="73" y="400"/>
                    </a:cubicBezTo>
                    <a:cubicBezTo>
                      <a:pt x="73" y="401"/>
                      <a:pt x="73" y="401"/>
                      <a:pt x="73" y="401"/>
                    </a:cubicBezTo>
                    <a:cubicBezTo>
                      <a:pt x="102" y="432"/>
                      <a:pt x="119" y="476"/>
                      <a:pt x="119" y="522"/>
                    </a:cubicBezTo>
                    <a:cubicBezTo>
                      <a:pt x="119" y="565"/>
                      <a:pt x="105" y="605"/>
                      <a:pt x="79" y="636"/>
                    </a:cubicBezTo>
                    <a:cubicBezTo>
                      <a:pt x="84" y="646"/>
                      <a:pt x="84" y="646"/>
                      <a:pt x="84" y="646"/>
                    </a:cubicBezTo>
                    <a:cubicBezTo>
                      <a:pt x="110" y="624"/>
                      <a:pt x="136" y="596"/>
                      <a:pt x="169" y="586"/>
                    </a:cubicBezTo>
                    <a:cubicBezTo>
                      <a:pt x="175" y="566"/>
                      <a:pt x="178" y="544"/>
                      <a:pt x="178" y="522"/>
                    </a:cubicBezTo>
                    <a:cubicBezTo>
                      <a:pt x="178" y="499"/>
                      <a:pt x="175" y="477"/>
                      <a:pt x="169" y="456"/>
                    </a:cubicBezTo>
                    <a:cubicBezTo>
                      <a:pt x="156" y="413"/>
                      <a:pt x="131" y="370"/>
                      <a:pt x="98" y="342"/>
                    </a:cubicBezTo>
                    <a:cubicBezTo>
                      <a:pt x="74" y="312"/>
                      <a:pt x="59" y="274"/>
                      <a:pt x="59" y="232"/>
                    </a:cubicBezTo>
                    <a:cubicBezTo>
                      <a:pt x="59" y="136"/>
                      <a:pt x="137" y="59"/>
                      <a:pt x="233" y="59"/>
                    </a:cubicBezTo>
                    <a:cubicBezTo>
                      <a:pt x="330" y="59"/>
                      <a:pt x="408" y="136"/>
                      <a:pt x="408" y="232"/>
                    </a:cubicBezTo>
                    <a:cubicBezTo>
                      <a:pt x="408" y="278"/>
                      <a:pt x="390" y="320"/>
                      <a:pt x="361" y="351"/>
                    </a:cubicBezTo>
                    <a:cubicBezTo>
                      <a:pt x="361" y="351"/>
                      <a:pt x="422" y="309"/>
                      <a:pt x="457" y="299"/>
                    </a:cubicBezTo>
                    <a:cubicBezTo>
                      <a:pt x="463" y="278"/>
                      <a:pt x="467" y="255"/>
                      <a:pt x="467" y="232"/>
                    </a:cubicBezTo>
                    <a:cubicBezTo>
                      <a:pt x="467" y="104"/>
                      <a:pt x="362" y="0"/>
                      <a:pt x="233" y="0"/>
                    </a:cubicBezTo>
                    <a:close/>
                  </a:path>
                </a:pathLst>
              </a:custGeom>
              <a:solidFill>
                <a:srgbClr val="FB6F18"/>
              </a:solidFill>
              <a:ln>
                <a:noFill/>
              </a:ln>
              <a:effectLst>
                <a:outerShdw blurRad="25400" dist="254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sz="2400" kern="0">
                  <a:solidFill>
                    <a:prstClr val="black"/>
                  </a:solidFill>
                </a:endParaRPr>
              </a:p>
            </p:txBody>
          </p:sp>
          <p:sp>
            <p:nvSpPr>
              <p:cNvPr id="12" name="Line 10">
                <a:extLst>
                  <a:ext uri="{FF2B5EF4-FFF2-40B4-BE49-F238E27FC236}">
                    <a16:creationId xmlns="" xmlns:a16="http://schemas.microsoft.com/office/drawing/2014/main" id="{8055E869-8E03-49A6-94ED-00F12078EC7B}"/>
                  </a:ext>
                </a:extLst>
              </p:cNvPr>
              <p:cNvSpPr>
                <a:spLocks noChangeShapeType="1"/>
              </p:cNvSpPr>
              <p:nvPr/>
            </p:nvSpPr>
            <p:spPr bwMode="auto">
              <a:xfrm rot="18900000">
                <a:off x="4532522" y="1853669"/>
                <a:ext cx="0" cy="0"/>
              </a:xfrm>
              <a:prstGeom prst="line">
                <a:avLst/>
              </a:prstGeom>
              <a:noFill/>
              <a:ln w="15875" cap="flat">
                <a:solidFill>
                  <a:srgbClr val="231F2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2400" kern="0">
                  <a:solidFill>
                    <a:prstClr val="black"/>
                  </a:solidFill>
                </a:endParaRPr>
              </a:p>
            </p:txBody>
          </p:sp>
          <p:sp>
            <p:nvSpPr>
              <p:cNvPr id="13" name="Freeform 11">
                <a:extLst>
                  <a:ext uri="{FF2B5EF4-FFF2-40B4-BE49-F238E27FC236}">
                    <a16:creationId xmlns="" xmlns:a16="http://schemas.microsoft.com/office/drawing/2014/main" id="{DA0BCFEC-9D66-4973-8730-1D65D4B12A0F}"/>
                  </a:ext>
                </a:extLst>
              </p:cNvPr>
              <p:cNvSpPr>
                <a:spLocks/>
              </p:cNvSpPr>
              <p:nvPr/>
            </p:nvSpPr>
            <p:spPr bwMode="auto">
              <a:xfrm rot="18900000">
                <a:off x="4242550" y="1943453"/>
                <a:ext cx="1670401" cy="2283031"/>
              </a:xfrm>
              <a:custGeom>
                <a:avLst/>
                <a:gdLst>
                  <a:gd name="T0" fmla="*/ 458 w 467"/>
                  <a:gd name="T1" fmla="*/ 343 h 639"/>
                  <a:gd name="T2" fmla="*/ 448 w 467"/>
                  <a:gd name="T3" fmla="*/ 340 h 639"/>
                  <a:gd name="T4" fmla="*/ 458 w 467"/>
                  <a:gd name="T5" fmla="*/ 343 h 639"/>
                  <a:gd name="T6" fmla="*/ 399 w 467"/>
                  <a:gd name="T7" fmla="*/ 243 h 639"/>
                  <a:gd name="T8" fmla="*/ 399 w 467"/>
                  <a:gd name="T9" fmla="*/ 243 h 639"/>
                  <a:gd name="T10" fmla="*/ 348 w 467"/>
                  <a:gd name="T11" fmla="*/ 119 h 639"/>
                  <a:gd name="T12" fmla="*/ 394 w 467"/>
                  <a:gd name="T13" fmla="*/ 2 h 639"/>
                  <a:gd name="T14" fmla="*/ 391 w 467"/>
                  <a:gd name="T15" fmla="*/ 0 h 639"/>
                  <a:gd name="T16" fmla="*/ 299 w 467"/>
                  <a:gd name="T17" fmla="*/ 52 h 639"/>
                  <a:gd name="T18" fmla="*/ 289 w 467"/>
                  <a:gd name="T19" fmla="*/ 119 h 639"/>
                  <a:gd name="T20" fmla="*/ 298 w 467"/>
                  <a:gd name="T21" fmla="*/ 183 h 639"/>
                  <a:gd name="T22" fmla="*/ 346 w 467"/>
                  <a:gd name="T23" fmla="*/ 271 h 639"/>
                  <a:gd name="T24" fmla="*/ 346 w 467"/>
                  <a:gd name="T25" fmla="*/ 271 h 639"/>
                  <a:gd name="T26" fmla="*/ 346 w 467"/>
                  <a:gd name="T27" fmla="*/ 272 h 639"/>
                  <a:gd name="T28" fmla="*/ 368 w 467"/>
                  <a:gd name="T29" fmla="*/ 294 h 639"/>
                  <a:gd name="T30" fmla="*/ 408 w 467"/>
                  <a:gd name="T31" fmla="*/ 407 h 639"/>
                  <a:gd name="T32" fmla="*/ 233 w 467"/>
                  <a:gd name="T33" fmla="*/ 580 h 639"/>
                  <a:gd name="T34" fmla="*/ 59 w 467"/>
                  <a:gd name="T35" fmla="*/ 407 h 639"/>
                  <a:gd name="T36" fmla="*/ 110 w 467"/>
                  <a:gd name="T37" fmla="*/ 284 h 639"/>
                  <a:gd name="T38" fmla="*/ 109 w 467"/>
                  <a:gd name="T39" fmla="*/ 282 h 639"/>
                  <a:gd name="T40" fmla="*/ 9 w 467"/>
                  <a:gd name="T41" fmla="*/ 342 h 639"/>
                  <a:gd name="T42" fmla="*/ 0 w 467"/>
                  <a:gd name="T43" fmla="*/ 407 h 639"/>
                  <a:gd name="T44" fmla="*/ 233 w 467"/>
                  <a:gd name="T45" fmla="*/ 639 h 639"/>
                  <a:gd name="T46" fmla="*/ 467 w 467"/>
                  <a:gd name="T47" fmla="*/ 407 h 639"/>
                  <a:gd name="T48" fmla="*/ 458 w 467"/>
                  <a:gd name="T49" fmla="*/ 343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7" h="639">
                    <a:moveTo>
                      <a:pt x="458" y="343"/>
                    </a:moveTo>
                    <a:cubicBezTo>
                      <a:pt x="455" y="342"/>
                      <a:pt x="452" y="341"/>
                      <a:pt x="448" y="340"/>
                    </a:cubicBezTo>
                    <a:cubicBezTo>
                      <a:pt x="452" y="341"/>
                      <a:pt x="455" y="342"/>
                      <a:pt x="458" y="343"/>
                    </a:cubicBezTo>
                    <a:cubicBezTo>
                      <a:pt x="447" y="305"/>
                      <a:pt x="426" y="271"/>
                      <a:pt x="399" y="243"/>
                    </a:cubicBezTo>
                    <a:cubicBezTo>
                      <a:pt x="399" y="243"/>
                      <a:pt x="399" y="243"/>
                      <a:pt x="399" y="243"/>
                    </a:cubicBezTo>
                    <a:cubicBezTo>
                      <a:pt x="367" y="212"/>
                      <a:pt x="348" y="168"/>
                      <a:pt x="348" y="119"/>
                    </a:cubicBezTo>
                    <a:cubicBezTo>
                      <a:pt x="348" y="74"/>
                      <a:pt x="365" y="33"/>
                      <a:pt x="394" y="2"/>
                    </a:cubicBezTo>
                    <a:cubicBezTo>
                      <a:pt x="391" y="0"/>
                      <a:pt x="391" y="0"/>
                      <a:pt x="391" y="0"/>
                    </a:cubicBezTo>
                    <a:cubicBezTo>
                      <a:pt x="365" y="24"/>
                      <a:pt x="333" y="42"/>
                      <a:pt x="299" y="52"/>
                    </a:cubicBezTo>
                    <a:cubicBezTo>
                      <a:pt x="292" y="74"/>
                      <a:pt x="289" y="96"/>
                      <a:pt x="289" y="119"/>
                    </a:cubicBezTo>
                    <a:cubicBezTo>
                      <a:pt x="289" y="141"/>
                      <a:pt x="292" y="163"/>
                      <a:pt x="298" y="183"/>
                    </a:cubicBezTo>
                    <a:cubicBezTo>
                      <a:pt x="307" y="216"/>
                      <a:pt x="324" y="246"/>
                      <a:pt x="346" y="271"/>
                    </a:cubicBezTo>
                    <a:cubicBezTo>
                      <a:pt x="346" y="271"/>
                      <a:pt x="346" y="271"/>
                      <a:pt x="346" y="271"/>
                    </a:cubicBezTo>
                    <a:cubicBezTo>
                      <a:pt x="346" y="271"/>
                      <a:pt x="346" y="271"/>
                      <a:pt x="346" y="272"/>
                    </a:cubicBezTo>
                    <a:cubicBezTo>
                      <a:pt x="353" y="279"/>
                      <a:pt x="360" y="287"/>
                      <a:pt x="368" y="294"/>
                    </a:cubicBezTo>
                    <a:cubicBezTo>
                      <a:pt x="393" y="324"/>
                      <a:pt x="408" y="364"/>
                      <a:pt x="408" y="407"/>
                    </a:cubicBezTo>
                    <a:cubicBezTo>
                      <a:pt x="408" y="503"/>
                      <a:pt x="330" y="580"/>
                      <a:pt x="233" y="580"/>
                    </a:cubicBezTo>
                    <a:cubicBezTo>
                      <a:pt x="137" y="580"/>
                      <a:pt x="59" y="503"/>
                      <a:pt x="59" y="407"/>
                    </a:cubicBezTo>
                    <a:cubicBezTo>
                      <a:pt x="59" y="359"/>
                      <a:pt x="78" y="315"/>
                      <a:pt x="110" y="284"/>
                    </a:cubicBezTo>
                    <a:cubicBezTo>
                      <a:pt x="109" y="282"/>
                      <a:pt x="109" y="282"/>
                      <a:pt x="109" y="282"/>
                    </a:cubicBezTo>
                    <a:cubicBezTo>
                      <a:pt x="82" y="310"/>
                      <a:pt x="47" y="331"/>
                      <a:pt x="9" y="342"/>
                    </a:cubicBezTo>
                    <a:cubicBezTo>
                      <a:pt x="3" y="363"/>
                      <a:pt x="0" y="384"/>
                      <a:pt x="0" y="407"/>
                    </a:cubicBezTo>
                    <a:cubicBezTo>
                      <a:pt x="0" y="535"/>
                      <a:pt x="105" y="639"/>
                      <a:pt x="233" y="639"/>
                    </a:cubicBezTo>
                    <a:cubicBezTo>
                      <a:pt x="362" y="639"/>
                      <a:pt x="467" y="535"/>
                      <a:pt x="467" y="407"/>
                    </a:cubicBezTo>
                    <a:cubicBezTo>
                      <a:pt x="467" y="385"/>
                      <a:pt x="464" y="363"/>
                      <a:pt x="458" y="343"/>
                    </a:cubicBezTo>
                    <a:close/>
                  </a:path>
                </a:pathLst>
              </a:custGeom>
              <a:solidFill>
                <a:srgbClr val="425480"/>
              </a:solidFill>
              <a:ln>
                <a:noFill/>
              </a:ln>
              <a:effectLst>
                <a:outerShdw blurRad="25400" dist="254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sz="2400" kern="0">
                  <a:solidFill>
                    <a:prstClr val="black"/>
                  </a:solidFill>
                </a:endParaRPr>
              </a:p>
            </p:txBody>
          </p:sp>
          <p:sp>
            <p:nvSpPr>
              <p:cNvPr id="14" name="Freeform 12">
                <a:extLst>
                  <a:ext uri="{FF2B5EF4-FFF2-40B4-BE49-F238E27FC236}">
                    <a16:creationId xmlns="" xmlns:a16="http://schemas.microsoft.com/office/drawing/2014/main" id="{D53BB5B1-D3F2-4472-AC03-EEBBEC955FE2}"/>
                  </a:ext>
                </a:extLst>
              </p:cNvPr>
              <p:cNvSpPr>
                <a:spLocks/>
              </p:cNvSpPr>
              <p:nvPr/>
            </p:nvSpPr>
            <p:spPr bwMode="auto">
              <a:xfrm rot="18900000">
                <a:off x="3948635" y="1232659"/>
                <a:ext cx="2278505" cy="1661347"/>
              </a:xfrm>
              <a:custGeom>
                <a:avLst/>
                <a:gdLst>
                  <a:gd name="T0" fmla="*/ 403 w 637"/>
                  <a:gd name="T1" fmla="*/ 0 h 465"/>
                  <a:gd name="T2" fmla="*/ 338 w 637"/>
                  <a:gd name="T3" fmla="*/ 9 h 465"/>
                  <a:gd name="T4" fmla="*/ 242 w 637"/>
                  <a:gd name="T5" fmla="*/ 61 h 465"/>
                  <a:gd name="T6" fmla="*/ 114 w 637"/>
                  <a:gd name="T7" fmla="*/ 116 h 465"/>
                  <a:gd name="T8" fmla="*/ 0 w 637"/>
                  <a:gd name="T9" fmla="*/ 74 h 465"/>
                  <a:gd name="T10" fmla="*/ 50 w 637"/>
                  <a:gd name="T11" fmla="*/ 166 h 465"/>
                  <a:gd name="T12" fmla="*/ 114 w 637"/>
                  <a:gd name="T13" fmla="*/ 175 h 465"/>
                  <a:gd name="T14" fmla="*/ 180 w 637"/>
                  <a:gd name="T15" fmla="*/ 165 h 465"/>
                  <a:gd name="T16" fmla="*/ 274 w 637"/>
                  <a:gd name="T17" fmla="*/ 116 h 465"/>
                  <a:gd name="T18" fmla="*/ 285 w 637"/>
                  <a:gd name="T19" fmla="*/ 105 h 465"/>
                  <a:gd name="T20" fmla="*/ 403 w 637"/>
                  <a:gd name="T21" fmla="*/ 59 h 465"/>
                  <a:gd name="T22" fmla="*/ 578 w 637"/>
                  <a:gd name="T23" fmla="*/ 232 h 465"/>
                  <a:gd name="T24" fmla="*/ 403 w 637"/>
                  <a:gd name="T25" fmla="*/ 406 h 465"/>
                  <a:gd name="T26" fmla="*/ 281 w 637"/>
                  <a:gd name="T27" fmla="*/ 356 h 465"/>
                  <a:gd name="T28" fmla="*/ 280 w 637"/>
                  <a:gd name="T29" fmla="*/ 356 h 465"/>
                  <a:gd name="T30" fmla="*/ 280 w 637"/>
                  <a:gd name="T31" fmla="*/ 356 h 465"/>
                  <a:gd name="T32" fmla="*/ 339 w 637"/>
                  <a:gd name="T33" fmla="*/ 456 h 465"/>
                  <a:gd name="T34" fmla="*/ 403 w 637"/>
                  <a:gd name="T35" fmla="*/ 465 h 465"/>
                  <a:gd name="T36" fmla="*/ 637 w 637"/>
                  <a:gd name="T37" fmla="*/ 232 h 465"/>
                  <a:gd name="T38" fmla="*/ 403 w 637"/>
                  <a:gd name="T39" fmla="*/ 0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7" h="465">
                    <a:moveTo>
                      <a:pt x="403" y="0"/>
                    </a:moveTo>
                    <a:cubicBezTo>
                      <a:pt x="381" y="0"/>
                      <a:pt x="359" y="3"/>
                      <a:pt x="338" y="9"/>
                    </a:cubicBezTo>
                    <a:cubicBezTo>
                      <a:pt x="303" y="19"/>
                      <a:pt x="242" y="61"/>
                      <a:pt x="242" y="61"/>
                    </a:cubicBezTo>
                    <a:cubicBezTo>
                      <a:pt x="210" y="95"/>
                      <a:pt x="165" y="116"/>
                      <a:pt x="114" y="116"/>
                    </a:cubicBezTo>
                    <a:cubicBezTo>
                      <a:pt x="71" y="116"/>
                      <a:pt x="31" y="100"/>
                      <a:pt x="0" y="74"/>
                    </a:cubicBezTo>
                    <a:cubicBezTo>
                      <a:pt x="23" y="100"/>
                      <a:pt x="40" y="133"/>
                      <a:pt x="50" y="166"/>
                    </a:cubicBezTo>
                    <a:cubicBezTo>
                      <a:pt x="70" y="171"/>
                      <a:pt x="92" y="175"/>
                      <a:pt x="114" y="175"/>
                    </a:cubicBezTo>
                    <a:cubicBezTo>
                      <a:pt x="137" y="175"/>
                      <a:pt x="159" y="171"/>
                      <a:pt x="180" y="165"/>
                    </a:cubicBezTo>
                    <a:cubicBezTo>
                      <a:pt x="214" y="155"/>
                      <a:pt x="248" y="139"/>
                      <a:pt x="274" y="116"/>
                    </a:cubicBezTo>
                    <a:cubicBezTo>
                      <a:pt x="278" y="112"/>
                      <a:pt x="282" y="108"/>
                      <a:pt x="285" y="105"/>
                    </a:cubicBezTo>
                    <a:cubicBezTo>
                      <a:pt x="316" y="76"/>
                      <a:pt x="358" y="59"/>
                      <a:pt x="403" y="59"/>
                    </a:cubicBezTo>
                    <a:cubicBezTo>
                      <a:pt x="500" y="59"/>
                      <a:pt x="578" y="136"/>
                      <a:pt x="578" y="232"/>
                    </a:cubicBezTo>
                    <a:cubicBezTo>
                      <a:pt x="578" y="328"/>
                      <a:pt x="500" y="406"/>
                      <a:pt x="403" y="406"/>
                    </a:cubicBezTo>
                    <a:cubicBezTo>
                      <a:pt x="355" y="406"/>
                      <a:pt x="312" y="387"/>
                      <a:pt x="281" y="356"/>
                    </a:cubicBezTo>
                    <a:cubicBezTo>
                      <a:pt x="280" y="356"/>
                      <a:pt x="280" y="356"/>
                      <a:pt x="280" y="356"/>
                    </a:cubicBezTo>
                    <a:cubicBezTo>
                      <a:pt x="280" y="356"/>
                      <a:pt x="280" y="356"/>
                      <a:pt x="280" y="356"/>
                    </a:cubicBezTo>
                    <a:cubicBezTo>
                      <a:pt x="307" y="384"/>
                      <a:pt x="328" y="418"/>
                      <a:pt x="339" y="456"/>
                    </a:cubicBezTo>
                    <a:cubicBezTo>
                      <a:pt x="359" y="462"/>
                      <a:pt x="381" y="465"/>
                      <a:pt x="403" y="465"/>
                    </a:cubicBezTo>
                    <a:cubicBezTo>
                      <a:pt x="532" y="465"/>
                      <a:pt x="637" y="360"/>
                      <a:pt x="637" y="232"/>
                    </a:cubicBezTo>
                    <a:cubicBezTo>
                      <a:pt x="637" y="104"/>
                      <a:pt x="532" y="0"/>
                      <a:pt x="403" y="0"/>
                    </a:cubicBezTo>
                    <a:close/>
                  </a:path>
                </a:pathLst>
              </a:custGeom>
              <a:solidFill>
                <a:srgbClr val="C14A8B"/>
              </a:solidFill>
              <a:ln>
                <a:noFill/>
              </a:ln>
              <a:effectLst>
                <a:outerShdw blurRad="25400" dist="254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sz="2400" kern="0">
                  <a:solidFill>
                    <a:prstClr val="black"/>
                  </a:solidFill>
                </a:endParaRPr>
              </a:p>
            </p:txBody>
          </p:sp>
          <p:sp>
            <p:nvSpPr>
              <p:cNvPr id="15" name="Freeform 13">
                <a:extLst>
                  <a:ext uri="{FF2B5EF4-FFF2-40B4-BE49-F238E27FC236}">
                    <a16:creationId xmlns="" xmlns:a16="http://schemas.microsoft.com/office/drawing/2014/main" id="{F8986FC0-7F04-43E0-90A3-B84A9C72BA0B}"/>
                  </a:ext>
                </a:extLst>
              </p:cNvPr>
              <p:cNvSpPr>
                <a:spLocks noEditPoints="1"/>
              </p:cNvSpPr>
              <p:nvPr/>
            </p:nvSpPr>
            <p:spPr bwMode="auto">
              <a:xfrm rot="18900000">
                <a:off x="2924848" y="2261232"/>
                <a:ext cx="2260397" cy="1661347"/>
              </a:xfrm>
              <a:custGeom>
                <a:avLst/>
                <a:gdLst>
                  <a:gd name="T0" fmla="*/ 586 w 632"/>
                  <a:gd name="T1" fmla="*/ 304 h 465"/>
                  <a:gd name="T2" fmla="*/ 584 w 632"/>
                  <a:gd name="T3" fmla="*/ 297 h 465"/>
                  <a:gd name="T4" fmla="*/ 519 w 632"/>
                  <a:gd name="T5" fmla="*/ 288 h 465"/>
                  <a:gd name="T6" fmla="*/ 453 w 632"/>
                  <a:gd name="T7" fmla="*/ 298 h 465"/>
                  <a:gd name="T8" fmla="*/ 340 w 632"/>
                  <a:gd name="T9" fmla="*/ 373 h 465"/>
                  <a:gd name="T10" fmla="*/ 234 w 632"/>
                  <a:gd name="T11" fmla="*/ 406 h 465"/>
                  <a:gd name="T12" fmla="*/ 59 w 632"/>
                  <a:gd name="T13" fmla="*/ 233 h 465"/>
                  <a:gd name="T14" fmla="*/ 234 w 632"/>
                  <a:gd name="T15" fmla="*/ 59 h 465"/>
                  <a:gd name="T16" fmla="*/ 357 w 632"/>
                  <a:gd name="T17" fmla="*/ 110 h 465"/>
                  <a:gd name="T18" fmla="*/ 357 w 632"/>
                  <a:gd name="T19" fmla="*/ 110 h 465"/>
                  <a:gd name="T20" fmla="*/ 357 w 632"/>
                  <a:gd name="T21" fmla="*/ 110 h 465"/>
                  <a:gd name="T22" fmla="*/ 296 w 632"/>
                  <a:gd name="T23" fmla="*/ 10 h 465"/>
                  <a:gd name="T24" fmla="*/ 295 w 632"/>
                  <a:gd name="T25" fmla="*/ 9 h 465"/>
                  <a:gd name="T26" fmla="*/ 234 w 632"/>
                  <a:gd name="T27" fmla="*/ 0 h 465"/>
                  <a:gd name="T28" fmla="*/ 0 w 632"/>
                  <a:gd name="T29" fmla="*/ 233 h 465"/>
                  <a:gd name="T30" fmla="*/ 234 w 632"/>
                  <a:gd name="T31" fmla="*/ 465 h 465"/>
                  <a:gd name="T32" fmla="*/ 299 w 632"/>
                  <a:gd name="T33" fmla="*/ 456 h 465"/>
                  <a:gd name="T34" fmla="*/ 300 w 632"/>
                  <a:gd name="T35" fmla="*/ 455 h 465"/>
                  <a:gd name="T36" fmla="*/ 396 w 632"/>
                  <a:gd name="T37" fmla="*/ 396 h 465"/>
                  <a:gd name="T38" fmla="*/ 395 w 632"/>
                  <a:gd name="T39" fmla="*/ 396 h 465"/>
                  <a:gd name="T40" fmla="*/ 396 w 632"/>
                  <a:gd name="T41" fmla="*/ 398 h 465"/>
                  <a:gd name="T42" fmla="*/ 519 w 632"/>
                  <a:gd name="T43" fmla="*/ 347 h 465"/>
                  <a:gd name="T44" fmla="*/ 632 w 632"/>
                  <a:gd name="T45" fmla="*/ 385 h 465"/>
                  <a:gd name="T46" fmla="*/ 632 w 632"/>
                  <a:gd name="T47" fmla="*/ 385 h 465"/>
                  <a:gd name="T48" fmla="*/ 586 w 632"/>
                  <a:gd name="T49" fmla="*/ 304 h 465"/>
                  <a:gd name="T50" fmla="*/ 406 w 632"/>
                  <a:gd name="T51" fmla="*/ 385 h 465"/>
                  <a:gd name="T52" fmla="*/ 399 w 632"/>
                  <a:gd name="T53" fmla="*/ 392 h 465"/>
                  <a:gd name="T54" fmla="*/ 406 w 632"/>
                  <a:gd name="T55" fmla="*/ 385 h 465"/>
                  <a:gd name="T56" fmla="*/ 449 w 632"/>
                  <a:gd name="T57" fmla="*/ 312 h 465"/>
                  <a:gd name="T58" fmla="*/ 447 w 632"/>
                  <a:gd name="T59" fmla="*/ 316 h 465"/>
                  <a:gd name="T60" fmla="*/ 449 w 632"/>
                  <a:gd name="T61" fmla="*/ 312 h 465"/>
                  <a:gd name="T62" fmla="*/ 444 w 632"/>
                  <a:gd name="T63" fmla="*/ 325 h 465"/>
                  <a:gd name="T64" fmla="*/ 441 w 632"/>
                  <a:gd name="T65" fmla="*/ 330 h 465"/>
                  <a:gd name="T66" fmla="*/ 444 w 632"/>
                  <a:gd name="T67" fmla="*/ 325 h 465"/>
                  <a:gd name="T68" fmla="*/ 437 w 632"/>
                  <a:gd name="T69" fmla="*/ 338 h 465"/>
                  <a:gd name="T70" fmla="*/ 435 w 632"/>
                  <a:gd name="T71" fmla="*/ 343 h 465"/>
                  <a:gd name="T72" fmla="*/ 437 w 632"/>
                  <a:gd name="T73" fmla="*/ 338 h 465"/>
                  <a:gd name="T74" fmla="*/ 431 w 632"/>
                  <a:gd name="T75" fmla="*/ 351 h 465"/>
                  <a:gd name="T76" fmla="*/ 427 w 632"/>
                  <a:gd name="T77" fmla="*/ 356 h 465"/>
                  <a:gd name="T78" fmla="*/ 431 w 632"/>
                  <a:gd name="T79" fmla="*/ 351 h 465"/>
                  <a:gd name="T80" fmla="*/ 423 w 632"/>
                  <a:gd name="T81" fmla="*/ 363 h 465"/>
                  <a:gd name="T82" fmla="*/ 419 w 632"/>
                  <a:gd name="T83" fmla="*/ 369 h 465"/>
                  <a:gd name="T84" fmla="*/ 423 w 632"/>
                  <a:gd name="T85" fmla="*/ 363 h 465"/>
                  <a:gd name="T86" fmla="*/ 415 w 632"/>
                  <a:gd name="T87" fmla="*/ 374 h 465"/>
                  <a:gd name="T88" fmla="*/ 409 w 632"/>
                  <a:gd name="T89" fmla="*/ 381 h 465"/>
                  <a:gd name="T90" fmla="*/ 415 w 632"/>
                  <a:gd name="T91" fmla="*/ 37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2" h="465">
                    <a:moveTo>
                      <a:pt x="586" y="304"/>
                    </a:moveTo>
                    <a:cubicBezTo>
                      <a:pt x="585" y="302"/>
                      <a:pt x="584" y="299"/>
                      <a:pt x="584" y="297"/>
                    </a:cubicBezTo>
                    <a:cubicBezTo>
                      <a:pt x="563" y="291"/>
                      <a:pt x="542" y="288"/>
                      <a:pt x="519" y="288"/>
                    </a:cubicBezTo>
                    <a:cubicBezTo>
                      <a:pt x="496" y="288"/>
                      <a:pt x="474" y="292"/>
                      <a:pt x="453" y="298"/>
                    </a:cubicBezTo>
                    <a:cubicBezTo>
                      <a:pt x="408" y="311"/>
                      <a:pt x="369" y="337"/>
                      <a:pt x="340" y="373"/>
                    </a:cubicBezTo>
                    <a:cubicBezTo>
                      <a:pt x="310" y="394"/>
                      <a:pt x="273" y="406"/>
                      <a:pt x="234" y="406"/>
                    </a:cubicBezTo>
                    <a:cubicBezTo>
                      <a:pt x="137" y="406"/>
                      <a:pt x="59" y="329"/>
                      <a:pt x="59" y="233"/>
                    </a:cubicBezTo>
                    <a:cubicBezTo>
                      <a:pt x="59" y="137"/>
                      <a:pt x="137" y="59"/>
                      <a:pt x="234" y="59"/>
                    </a:cubicBezTo>
                    <a:cubicBezTo>
                      <a:pt x="282" y="59"/>
                      <a:pt x="325" y="79"/>
                      <a:pt x="357" y="110"/>
                    </a:cubicBezTo>
                    <a:cubicBezTo>
                      <a:pt x="357" y="110"/>
                      <a:pt x="357" y="110"/>
                      <a:pt x="357" y="110"/>
                    </a:cubicBezTo>
                    <a:cubicBezTo>
                      <a:pt x="357" y="110"/>
                      <a:pt x="357" y="110"/>
                      <a:pt x="357" y="110"/>
                    </a:cubicBezTo>
                    <a:cubicBezTo>
                      <a:pt x="329" y="83"/>
                      <a:pt x="307" y="48"/>
                      <a:pt x="296" y="10"/>
                    </a:cubicBezTo>
                    <a:cubicBezTo>
                      <a:pt x="295" y="9"/>
                      <a:pt x="295" y="9"/>
                      <a:pt x="295" y="9"/>
                    </a:cubicBezTo>
                    <a:cubicBezTo>
                      <a:pt x="276" y="3"/>
                      <a:pt x="255" y="0"/>
                      <a:pt x="234" y="0"/>
                    </a:cubicBezTo>
                    <a:cubicBezTo>
                      <a:pt x="105" y="0"/>
                      <a:pt x="0" y="105"/>
                      <a:pt x="0" y="233"/>
                    </a:cubicBezTo>
                    <a:cubicBezTo>
                      <a:pt x="0" y="361"/>
                      <a:pt x="105" y="465"/>
                      <a:pt x="234" y="465"/>
                    </a:cubicBezTo>
                    <a:cubicBezTo>
                      <a:pt x="256" y="465"/>
                      <a:pt x="279" y="462"/>
                      <a:pt x="299" y="456"/>
                    </a:cubicBezTo>
                    <a:cubicBezTo>
                      <a:pt x="300" y="455"/>
                      <a:pt x="300" y="455"/>
                      <a:pt x="300" y="455"/>
                    </a:cubicBezTo>
                    <a:cubicBezTo>
                      <a:pt x="337" y="443"/>
                      <a:pt x="370" y="423"/>
                      <a:pt x="396" y="396"/>
                    </a:cubicBezTo>
                    <a:cubicBezTo>
                      <a:pt x="396" y="396"/>
                      <a:pt x="396" y="396"/>
                      <a:pt x="395" y="396"/>
                    </a:cubicBezTo>
                    <a:cubicBezTo>
                      <a:pt x="396" y="398"/>
                      <a:pt x="396" y="398"/>
                      <a:pt x="396" y="398"/>
                    </a:cubicBezTo>
                    <a:cubicBezTo>
                      <a:pt x="428" y="367"/>
                      <a:pt x="471" y="347"/>
                      <a:pt x="519" y="347"/>
                    </a:cubicBezTo>
                    <a:cubicBezTo>
                      <a:pt x="561" y="347"/>
                      <a:pt x="601" y="360"/>
                      <a:pt x="632" y="385"/>
                    </a:cubicBezTo>
                    <a:cubicBezTo>
                      <a:pt x="632" y="385"/>
                      <a:pt x="632" y="385"/>
                      <a:pt x="632" y="385"/>
                    </a:cubicBezTo>
                    <a:cubicBezTo>
                      <a:pt x="611" y="361"/>
                      <a:pt x="596" y="334"/>
                      <a:pt x="586" y="304"/>
                    </a:cubicBezTo>
                    <a:close/>
                    <a:moveTo>
                      <a:pt x="406" y="385"/>
                    </a:moveTo>
                    <a:cubicBezTo>
                      <a:pt x="403" y="388"/>
                      <a:pt x="401" y="390"/>
                      <a:pt x="399" y="392"/>
                    </a:cubicBezTo>
                    <a:cubicBezTo>
                      <a:pt x="401" y="390"/>
                      <a:pt x="403" y="388"/>
                      <a:pt x="406" y="385"/>
                    </a:cubicBezTo>
                    <a:close/>
                    <a:moveTo>
                      <a:pt x="449" y="312"/>
                    </a:moveTo>
                    <a:cubicBezTo>
                      <a:pt x="448" y="313"/>
                      <a:pt x="448" y="314"/>
                      <a:pt x="447" y="316"/>
                    </a:cubicBezTo>
                    <a:cubicBezTo>
                      <a:pt x="448" y="314"/>
                      <a:pt x="448" y="313"/>
                      <a:pt x="449" y="312"/>
                    </a:cubicBezTo>
                    <a:close/>
                    <a:moveTo>
                      <a:pt x="444" y="325"/>
                    </a:moveTo>
                    <a:cubicBezTo>
                      <a:pt x="443" y="327"/>
                      <a:pt x="442" y="328"/>
                      <a:pt x="441" y="330"/>
                    </a:cubicBezTo>
                    <a:cubicBezTo>
                      <a:pt x="442" y="328"/>
                      <a:pt x="443" y="327"/>
                      <a:pt x="444" y="325"/>
                    </a:cubicBezTo>
                    <a:close/>
                    <a:moveTo>
                      <a:pt x="437" y="338"/>
                    </a:moveTo>
                    <a:cubicBezTo>
                      <a:pt x="437" y="340"/>
                      <a:pt x="436" y="342"/>
                      <a:pt x="435" y="343"/>
                    </a:cubicBezTo>
                    <a:cubicBezTo>
                      <a:pt x="436" y="342"/>
                      <a:pt x="437" y="340"/>
                      <a:pt x="437" y="338"/>
                    </a:cubicBezTo>
                    <a:close/>
                    <a:moveTo>
                      <a:pt x="431" y="351"/>
                    </a:moveTo>
                    <a:cubicBezTo>
                      <a:pt x="429" y="353"/>
                      <a:pt x="428" y="354"/>
                      <a:pt x="427" y="356"/>
                    </a:cubicBezTo>
                    <a:cubicBezTo>
                      <a:pt x="428" y="354"/>
                      <a:pt x="429" y="353"/>
                      <a:pt x="431" y="351"/>
                    </a:cubicBezTo>
                    <a:close/>
                    <a:moveTo>
                      <a:pt x="423" y="363"/>
                    </a:moveTo>
                    <a:cubicBezTo>
                      <a:pt x="422" y="365"/>
                      <a:pt x="420" y="367"/>
                      <a:pt x="419" y="369"/>
                    </a:cubicBezTo>
                    <a:cubicBezTo>
                      <a:pt x="420" y="367"/>
                      <a:pt x="422" y="365"/>
                      <a:pt x="423" y="363"/>
                    </a:cubicBezTo>
                    <a:close/>
                    <a:moveTo>
                      <a:pt x="415" y="374"/>
                    </a:moveTo>
                    <a:cubicBezTo>
                      <a:pt x="413" y="376"/>
                      <a:pt x="411" y="379"/>
                      <a:pt x="409" y="381"/>
                    </a:cubicBezTo>
                    <a:cubicBezTo>
                      <a:pt x="411" y="379"/>
                      <a:pt x="413" y="376"/>
                      <a:pt x="415" y="374"/>
                    </a:cubicBezTo>
                    <a:close/>
                  </a:path>
                </a:pathLst>
              </a:custGeom>
              <a:solidFill>
                <a:srgbClr val="EF314C"/>
              </a:solidFill>
              <a:ln>
                <a:noFill/>
              </a:ln>
              <a:effectLst>
                <a:outerShdw blurRad="25400" dist="254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sz="2400" kern="0">
                  <a:solidFill>
                    <a:srgbClr val="EF314C"/>
                  </a:solidFill>
                </a:endParaRPr>
              </a:p>
            </p:txBody>
          </p:sp>
        </p:grpSp>
        <p:sp>
          <p:nvSpPr>
            <p:cNvPr id="73" name="TextBox 72">
              <a:extLst>
                <a:ext uri="{FF2B5EF4-FFF2-40B4-BE49-F238E27FC236}">
                  <a16:creationId xmlns="" xmlns:a16="http://schemas.microsoft.com/office/drawing/2014/main" id="{AA94D811-C680-42F7-8AEA-F44BD1215DC5}"/>
                </a:ext>
              </a:extLst>
            </p:cNvPr>
            <p:cNvSpPr txBox="1"/>
            <p:nvPr/>
          </p:nvSpPr>
          <p:spPr>
            <a:xfrm>
              <a:off x="3658634" y="2122605"/>
              <a:ext cx="451892" cy="207796"/>
            </a:xfrm>
            <a:prstGeom prst="rect">
              <a:avLst/>
            </a:prstGeom>
            <a:noFill/>
          </p:spPr>
          <p:txBody>
            <a:bodyPr wrap="square" lIns="0" tIns="0" rIns="0" bIns="0" rtlCol="0">
              <a:spAutoFit/>
            </a:bodyPr>
            <a:lstStyle/>
            <a:p>
              <a:pPr algn="ctr">
                <a:lnSpc>
                  <a:spcPct val="120000"/>
                </a:lnSpc>
              </a:pPr>
              <a:endParaRPr lang="en-US" sz="1400" b="1" dirty="0">
                <a:solidFill>
                  <a:schemeClr val="tx1">
                    <a:lumMod val="85000"/>
                    <a:lumOff val="15000"/>
                  </a:schemeClr>
                </a:solidFill>
                <a:latin typeface="+mj-lt"/>
              </a:endParaRPr>
            </a:p>
          </p:txBody>
        </p:sp>
        <p:sp>
          <p:nvSpPr>
            <p:cNvPr id="74" name="TextBox 73">
              <a:extLst>
                <a:ext uri="{FF2B5EF4-FFF2-40B4-BE49-F238E27FC236}">
                  <a16:creationId xmlns="" xmlns:a16="http://schemas.microsoft.com/office/drawing/2014/main" id="{D2F51C7A-DF02-453A-83FE-83823828EC52}"/>
                </a:ext>
              </a:extLst>
            </p:cNvPr>
            <p:cNvSpPr txBox="1"/>
            <p:nvPr/>
          </p:nvSpPr>
          <p:spPr>
            <a:xfrm>
              <a:off x="5007499" y="2122605"/>
              <a:ext cx="451892" cy="207796"/>
            </a:xfrm>
            <a:prstGeom prst="rect">
              <a:avLst/>
            </a:prstGeom>
            <a:noFill/>
          </p:spPr>
          <p:txBody>
            <a:bodyPr wrap="square" lIns="0" tIns="0" rIns="0" bIns="0" rtlCol="0">
              <a:spAutoFit/>
            </a:bodyPr>
            <a:lstStyle/>
            <a:p>
              <a:pPr algn="ctr">
                <a:lnSpc>
                  <a:spcPct val="120000"/>
                </a:lnSpc>
              </a:pPr>
              <a:endParaRPr lang="en-US" sz="1400" b="1" dirty="0">
                <a:solidFill>
                  <a:schemeClr val="tx1">
                    <a:lumMod val="85000"/>
                    <a:lumOff val="15000"/>
                  </a:schemeClr>
                </a:solidFill>
                <a:latin typeface="+mj-lt"/>
              </a:endParaRPr>
            </a:p>
          </p:txBody>
        </p:sp>
        <p:sp>
          <p:nvSpPr>
            <p:cNvPr id="75" name="TextBox 74">
              <a:extLst>
                <a:ext uri="{FF2B5EF4-FFF2-40B4-BE49-F238E27FC236}">
                  <a16:creationId xmlns="" xmlns:a16="http://schemas.microsoft.com/office/drawing/2014/main" id="{4129138A-FC78-4677-820B-4358AC94BDDB}"/>
                </a:ext>
              </a:extLst>
            </p:cNvPr>
            <p:cNvSpPr txBox="1"/>
            <p:nvPr/>
          </p:nvSpPr>
          <p:spPr>
            <a:xfrm>
              <a:off x="3658634" y="3457059"/>
              <a:ext cx="451892" cy="207796"/>
            </a:xfrm>
            <a:prstGeom prst="rect">
              <a:avLst/>
            </a:prstGeom>
            <a:noFill/>
          </p:spPr>
          <p:txBody>
            <a:bodyPr wrap="square" lIns="0" tIns="0" rIns="0" bIns="0" rtlCol="0">
              <a:spAutoFit/>
            </a:bodyPr>
            <a:lstStyle/>
            <a:p>
              <a:pPr algn="ctr">
                <a:lnSpc>
                  <a:spcPct val="120000"/>
                </a:lnSpc>
              </a:pPr>
              <a:endParaRPr lang="en-US" sz="1400" b="1" dirty="0">
                <a:solidFill>
                  <a:schemeClr val="tx1">
                    <a:lumMod val="85000"/>
                    <a:lumOff val="15000"/>
                  </a:schemeClr>
                </a:solidFill>
                <a:latin typeface="+mj-lt"/>
              </a:endParaRPr>
            </a:p>
          </p:txBody>
        </p:sp>
      </p:grpSp>
      <p:grpSp>
        <p:nvGrpSpPr>
          <p:cNvPr id="78" name="Group 77">
            <a:extLst>
              <a:ext uri="{FF2B5EF4-FFF2-40B4-BE49-F238E27FC236}">
                <a16:creationId xmlns="" xmlns:a16="http://schemas.microsoft.com/office/drawing/2014/main" id="{76ED88A7-9B58-42B9-BA18-F4EE02DA3131}"/>
              </a:ext>
            </a:extLst>
          </p:cNvPr>
          <p:cNvGrpSpPr/>
          <p:nvPr/>
        </p:nvGrpSpPr>
        <p:grpSpPr>
          <a:xfrm>
            <a:off x="5127890" y="1562749"/>
            <a:ext cx="455209" cy="413444"/>
            <a:chOff x="1168401" y="747713"/>
            <a:chExt cx="346075" cy="314325"/>
          </a:xfrm>
        </p:grpSpPr>
        <p:sp>
          <p:nvSpPr>
            <p:cNvPr id="79" name="Freeform 23">
              <a:extLst>
                <a:ext uri="{FF2B5EF4-FFF2-40B4-BE49-F238E27FC236}">
                  <a16:creationId xmlns="" xmlns:a16="http://schemas.microsoft.com/office/drawing/2014/main" id="{5C3C97E9-0A8D-4645-B8A4-5A960C753612}"/>
                </a:ext>
              </a:extLst>
            </p:cNvPr>
            <p:cNvSpPr>
              <a:spLocks/>
            </p:cNvSpPr>
            <p:nvPr/>
          </p:nvSpPr>
          <p:spPr bwMode="auto">
            <a:xfrm>
              <a:off x="1168401" y="747713"/>
              <a:ext cx="269875" cy="239713"/>
            </a:xfrm>
            <a:custGeom>
              <a:avLst/>
              <a:gdLst>
                <a:gd name="T0" fmla="*/ 56 w 72"/>
                <a:gd name="T1" fmla="*/ 0 h 64"/>
                <a:gd name="T2" fmla="*/ 16 w 72"/>
                <a:gd name="T3" fmla="*/ 0 h 64"/>
                <a:gd name="T4" fmla="*/ 0 w 72"/>
                <a:gd name="T5" fmla="*/ 16 h 64"/>
                <a:gd name="T6" fmla="*/ 0 w 72"/>
                <a:gd name="T7" fmla="*/ 32 h 64"/>
                <a:gd name="T8" fmla="*/ 16 w 72"/>
                <a:gd name="T9" fmla="*/ 48 h 64"/>
                <a:gd name="T10" fmla="*/ 22 w 72"/>
                <a:gd name="T11" fmla="*/ 48 h 64"/>
                <a:gd name="T12" fmla="*/ 22 w 72"/>
                <a:gd name="T13" fmla="*/ 64 h 64"/>
                <a:gd name="T14" fmla="*/ 38 w 72"/>
                <a:gd name="T15" fmla="*/ 48 h 64"/>
                <a:gd name="T16" fmla="*/ 56 w 72"/>
                <a:gd name="T17" fmla="*/ 48 h 64"/>
                <a:gd name="T18" fmla="*/ 72 w 72"/>
                <a:gd name="T19" fmla="*/ 32 h 64"/>
                <a:gd name="T20" fmla="*/ 72 w 72"/>
                <a:gd name="T21" fmla="*/ 16 h 64"/>
                <a:gd name="T22" fmla="*/ 56 w 72"/>
                <a:gd name="T23"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64">
                  <a:moveTo>
                    <a:pt x="56" y="0"/>
                  </a:moveTo>
                  <a:cubicBezTo>
                    <a:pt x="16" y="0"/>
                    <a:pt x="16" y="0"/>
                    <a:pt x="16" y="0"/>
                  </a:cubicBezTo>
                  <a:cubicBezTo>
                    <a:pt x="7" y="0"/>
                    <a:pt x="0" y="7"/>
                    <a:pt x="0" y="16"/>
                  </a:cubicBezTo>
                  <a:cubicBezTo>
                    <a:pt x="0" y="32"/>
                    <a:pt x="0" y="32"/>
                    <a:pt x="0" y="32"/>
                  </a:cubicBezTo>
                  <a:cubicBezTo>
                    <a:pt x="0" y="41"/>
                    <a:pt x="7" y="48"/>
                    <a:pt x="16" y="48"/>
                  </a:cubicBezTo>
                  <a:cubicBezTo>
                    <a:pt x="22" y="48"/>
                    <a:pt x="22" y="48"/>
                    <a:pt x="22" y="48"/>
                  </a:cubicBezTo>
                  <a:cubicBezTo>
                    <a:pt x="22" y="64"/>
                    <a:pt x="22" y="64"/>
                    <a:pt x="22" y="64"/>
                  </a:cubicBezTo>
                  <a:cubicBezTo>
                    <a:pt x="38" y="48"/>
                    <a:pt x="38" y="48"/>
                    <a:pt x="38" y="48"/>
                  </a:cubicBezTo>
                  <a:cubicBezTo>
                    <a:pt x="56" y="48"/>
                    <a:pt x="56" y="48"/>
                    <a:pt x="56" y="48"/>
                  </a:cubicBezTo>
                  <a:cubicBezTo>
                    <a:pt x="65" y="48"/>
                    <a:pt x="72" y="41"/>
                    <a:pt x="72" y="32"/>
                  </a:cubicBezTo>
                  <a:cubicBezTo>
                    <a:pt x="72" y="16"/>
                    <a:pt x="72" y="16"/>
                    <a:pt x="72" y="16"/>
                  </a:cubicBezTo>
                  <a:cubicBezTo>
                    <a:pt x="72" y="7"/>
                    <a:pt x="65" y="0"/>
                    <a:pt x="56" y="0"/>
                  </a:cubicBezTo>
                  <a:close/>
                </a:path>
              </a:pathLst>
            </a:custGeom>
            <a:noFill/>
            <a:ln w="25400" cap="rnd">
              <a:solidFill>
                <a:srgbClr val="C14A8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80" name="Freeform 24">
              <a:extLst>
                <a:ext uri="{FF2B5EF4-FFF2-40B4-BE49-F238E27FC236}">
                  <a16:creationId xmlns="" xmlns:a16="http://schemas.microsoft.com/office/drawing/2014/main" id="{4AFA905A-265D-48B6-8228-D60DE2B9E70C}"/>
                </a:ext>
              </a:extLst>
            </p:cNvPr>
            <p:cNvSpPr>
              <a:spLocks/>
            </p:cNvSpPr>
            <p:nvPr/>
          </p:nvSpPr>
          <p:spPr bwMode="auto">
            <a:xfrm>
              <a:off x="1333501" y="912813"/>
              <a:ext cx="180975" cy="149225"/>
            </a:xfrm>
            <a:custGeom>
              <a:avLst/>
              <a:gdLst>
                <a:gd name="T0" fmla="*/ 0 w 48"/>
                <a:gd name="T1" fmla="*/ 18 h 40"/>
                <a:gd name="T2" fmla="*/ 10 w 48"/>
                <a:gd name="T3" fmla="*/ 28 h 40"/>
                <a:gd name="T4" fmla="*/ 20 w 48"/>
                <a:gd name="T5" fmla="*/ 28 h 40"/>
                <a:gd name="T6" fmla="*/ 32 w 48"/>
                <a:gd name="T7" fmla="*/ 40 h 40"/>
                <a:gd name="T8" fmla="*/ 32 w 48"/>
                <a:gd name="T9" fmla="*/ 28 h 40"/>
                <a:gd name="T10" fmla="*/ 38 w 48"/>
                <a:gd name="T11" fmla="*/ 28 h 40"/>
                <a:gd name="T12" fmla="*/ 48 w 48"/>
                <a:gd name="T13" fmla="*/ 18 h 40"/>
                <a:gd name="T14" fmla="*/ 48 w 48"/>
                <a:gd name="T15" fmla="*/ 10 h 40"/>
                <a:gd name="T16" fmla="*/ 38 w 48"/>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0">
                  <a:moveTo>
                    <a:pt x="0" y="18"/>
                  </a:moveTo>
                  <a:cubicBezTo>
                    <a:pt x="0" y="24"/>
                    <a:pt x="4" y="28"/>
                    <a:pt x="10" y="28"/>
                  </a:cubicBezTo>
                  <a:cubicBezTo>
                    <a:pt x="20" y="28"/>
                    <a:pt x="20" y="28"/>
                    <a:pt x="20" y="28"/>
                  </a:cubicBezTo>
                  <a:cubicBezTo>
                    <a:pt x="32" y="40"/>
                    <a:pt x="32" y="40"/>
                    <a:pt x="32" y="40"/>
                  </a:cubicBezTo>
                  <a:cubicBezTo>
                    <a:pt x="32" y="28"/>
                    <a:pt x="32" y="28"/>
                    <a:pt x="32" y="28"/>
                  </a:cubicBezTo>
                  <a:cubicBezTo>
                    <a:pt x="38" y="28"/>
                    <a:pt x="38" y="28"/>
                    <a:pt x="38" y="28"/>
                  </a:cubicBezTo>
                  <a:cubicBezTo>
                    <a:pt x="44" y="28"/>
                    <a:pt x="48" y="24"/>
                    <a:pt x="48" y="18"/>
                  </a:cubicBezTo>
                  <a:cubicBezTo>
                    <a:pt x="48" y="10"/>
                    <a:pt x="48" y="10"/>
                    <a:pt x="48" y="10"/>
                  </a:cubicBezTo>
                  <a:cubicBezTo>
                    <a:pt x="48" y="4"/>
                    <a:pt x="44" y="0"/>
                    <a:pt x="38" y="0"/>
                  </a:cubicBezTo>
                </a:path>
              </a:pathLst>
            </a:custGeom>
            <a:noFill/>
            <a:ln w="25400" cap="rnd">
              <a:solidFill>
                <a:srgbClr val="C14A8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grpSp>
      <p:grpSp>
        <p:nvGrpSpPr>
          <p:cNvPr id="81" name="Group 80">
            <a:extLst>
              <a:ext uri="{FF2B5EF4-FFF2-40B4-BE49-F238E27FC236}">
                <a16:creationId xmlns="" xmlns:a16="http://schemas.microsoft.com/office/drawing/2014/main" id="{001F4574-D594-483C-BA14-7EC0D6C0EF26}"/>
              </a:ext>
            </a:extLst>
          </p:cNvPr>
          <p:cNvGrpSpPr/>
          <p:nvPr/>
        </p:nvGrpSpPr>
        <p:grpSpPr>
          <a:xfrm>
            <a:off x="3563379" y="1511368"/>
            <a:ext cx="455209" cy="455207"/>
            <a:chOff x="2678113" y="4700588"/>
            <a:chExt cx="346075" cy="346075"/>
          </a:xfrm>
        </p:grpSpPr>
        <p:sp>
          <p:nvSpPr>
            <p:cNvPr id="82" name="Oval 183">
              <a:extLst>
                <a:ext uri="{FF2B5EF4-FFF2-40B4-BE49-F238E27FC236}">
                  <a16:creationId xmlns="" xmlns:a16="http://schemas.microsoft.com/office/drawing/2014/main" id="{C8DA398E-508C-4741-AE67-A5DF0784FD73}"/>
                </a:ext>
              </a:extLst>
            </p:cNvPr>
            <p:cNvSpPr>
              <a:spLocks noChangeArrowheads="1"/>
            </p:cNvSpPr>
            <p:nvPr/>
          </p:nvSpPr>
          <p:spPr bwMode="auto">
            <a:xfrm>
              <a:off x="2678113" y="4700588"/>
              <a:ext cx="239713" cy="241300"/>
            </a:xfrm>
            <a:prstGeom prst="ellipse">
              <a:avLst/>
            </a:prstGeom>
            <a:noFill/>
            <a:ln w="25400" cap="flat">
              <a:solidFill>
                <a:srgbClr val="FB6F18"/>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83" name="Line 184">
              <a:extLst>
                <a:ext uri="{FF2B5EF4-FFF2-40B4-BE49-F238E27FC236}">
                  <a16:creationId xmlns="" xmlns:a16="http://schemas.microsoft.com/office/drawing/2014/main" id="{A97DA47F-903B-4A02-9FBB-0D579C06C3FB}"/>
                </a:ext>
              </a:extLst>
            </p:cNvPr>
            <p:cNvSpPr>
              <a:spLocks noChangeShapeType="1"/>
            </p:cNvSpPr>
            <p:nvPr/>
          </p:nvSpPr>
          <p:spPr bwMode="auto">
            <a:xfrm>
              <a:off x="2884488" y="4908550"/>
              <a:ext cx="139700" cy="138113"/>
            </a:xfrm>
            <a:prstGeom prst="line">
              <a:avLst/>
            </a:prstGeom>
            <a:noFill/>
            <a:ln w="25400" cap="rnd">
              <a:solidFill>
                <a:srgbClr val="FB6F18"/>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grpSp>
      <p:grpSp>
        <p:nvGrpSpPr>
          <p:cNvPr id="84" name="Group 83">
            <a:extLst>
              <a:ext uri="{FF2B5EF4-FFF2-40B4-BE49-F238E27FC236}">
                <a16:creationId xmlns="" xmlns:a16="http://schemas.microsoft.com/office/drawing/2014/main" id="{A236F3AD-461B-48F7-8416-C5511371FBAE}"/>
              </a:ext>
            </a:extLst>
          </p:cNvPr>
          <p:cNvGrpSpPr/>
          <p:nvPr/>
        </p:nvGrpSpPr>
        <p:grpSpPr>
          <a:xfrm>
            <a:off x="3563379" y="3066474"/>
            <a:ext cx="455209" cy="455207"/>
            <a:chOff x="5562600" y="3979863"/>
            <a:chExt cx="346076" cy="346075"/>
          </a:xfrm>
        </p:grpSpPr>
        <p:sp>
          <p:nvSpPr>
            <p:cNvPr id="85" name="Oval 84">
              <a:extLst>
                <a:ext uri="{FF2B5EF4-FFF2-40B4-BE49-F238E27FC236}">
                  <a16:creationId xmlns="" xmlns:a16="http://schemas.microsoft.com/office/drawing/2014/main" id="{E3ECBF17-0BA4-49DE-8576-FD201F754152}"/>
                </a:ext>
              </a:extLst>
            </p:cNvPr>
            <p:cNvSpPr>
              <a:spLocks noChangeArrowheads="1"/>
            </p:cNvSpPr>
            <p:nvPr/>
          </p:nvSpPr>
          <p:spPr bwMode="auto">
            <a:xfrm>
              <a:off x="5637213" y="4160838"/>
              <a:ext cx="90488" cy="90488"/>
            </a:xfrm>
            <a:prstGeom prst="ellipse">
              <a:avLst/>
            </a:prstGeom>
            <a:noFill/>
            <a:ln w="25400" cap="flat">
              <a:solidFill>
                <a:srgbClr val="F1496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86" name="Oval 85">
              <a:extLst>
                <a:ext uri="{FF2B5EF4-FFF2-40B4-BE49-F238E27FC236}">
                  <a16:creationId xmlns="" xmlns:a16="http://schemas.microsoft.com/office/drawing/2014/main" id="{68D9093C-5506-407C-8FF9-7CC38E695BE3}"/>
                </a:ext>
              </a:extLst>
            </p:cNvPr>
            <p:cNvSpPr>
              <a:spLocks noChangeArrowheads="1"/>
            </p:cNvSpPr>
            <p:nvPr/>
          </p:nvSpPr>
          <p:spPr bwMode="auto">
            <a:xfrm>
              <a:off x="5818188" y="4024313"/>
              <a:ext cx="44450" cy="46038"/>
            </a:xfrm>
            <a:prstGeom prst="ellipse">
              <a:avLst/>
            </a:prstGeom>
            <a:noFill/>
            <a:ln w="25400" cap="flat">
              <a:solidFill>
                <a:srgbClr val="F1496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87" name="Freeform 66">
              <a:extLst>
                <a:ext uri="{FF2B5EF4-FFF2-40B4-BE49-F238E27FC236}">
                  <a16:creationId xmlns="" xmlns:a16="http://schemas.microsoft.com/office/drawing/2014/main" id="{EEE4C275-0FFA-4B8F-8286-F1AB89DA69D3}"/>
                </a:ext>
              </a:extLst>
            </p:cNvPr>
            <p:cNvSpPr>
              <a:spLocks/>
            </p:cNvSpPr>
            <p:nvPr/>
          </p:nvSpPr>
          <p:spPr bwMode="auto">
            <a:xfrm>
              <a:off x="5562600" y="4084638"/>
              <a:ext cx="241300" cy="241300"/>
            </a:xfrm>
            <a:custGeom>
              <a:avLst/>
              <a:gdLst>
                <a:gd name="T0" fmla="*/ 58 w 64"/>
                <a:gd name="T1" fmla="*/ 32 h 64"/>
                <a:gd name="T2" fmla="*/ 57 w 64"/>
                <a:gd name="T3" fmla="*/ 27 h 64"/>
                <a:gd name="T4" fmla="*/ 64 w 64"/>
                <a:gd name="T5" fmla="*/ 23 h 64"/>
                <a:gd name="T6" fmla="*/ 56 w 64"/>
                <a:gd name="T7" fmla="*/ 9 h 64"/>
                <a:gd name="T8" fmla="*/ 50 w 64"/>
                <a:gd name="T9" fmla="*/ 13 h 64"/>
                <a:gd name="T10" fmla="*/ 40 w 64"/>
                <a:gd name="T11" fmla="*/ 7 h 64"/>
                <a:gd name="T12" fmla="*/ 40 w 64"/>
                <a:gd name="T13" fmla="*/ 0 h 64"/>
                <a:gd name="T14" fmla="*/ 24 w 64"/>
                <a:gd name="T15" fmla="*/ 0 h 64"/>
                <a:gd name="T16" fmla="*/ 24 w 64"/>
                <a:gd name="T17" fmla="*/ 7 h 64"/>
                <a:gd name="T18" fmla="*/ 15 w 64"/>
                <a:gd name="T19" fmla="*/ 13 h 64"/>
                <a:gd name="T20" fmla="*/ 8 w 64"/>
                <a:gd name="T21" fmla="*/ 9 h 64"/>
                <a:gd name="T22" fmla="*/ 0 w 64"/>
                <a:gd name="T23" fmla="*/ 23 h 64"/>
                <a:gd name="T24" fmla="*/ 7 w 64"/>
                <a:gd name="T25" fmla="*/ 27 h 64"/>
                <a:gd name="T26" fmla="*/ 6 w 64"/>
                <a:gd name="T27" fmla="*/ 32 h 64"/>
                <a:gd name="T28" fmla="*/ 7 w 64"/>
                <a:gd name="T29" fmla="*/ 37 h 64"/>
                <a:gd name="T30" fmla="*/ 0 w 64"/>
                <a:gd name="T31" fmla="*/ 41 h 64"/>
                <a:gd name="T32" fmla="*/ 8 w 64"/>
                <a:gd name="T33" fmla="*/ 55 h 64"/>
                <a:gd name="T34" fmla="*/ 15 w 64"/>
                <a:gd name="T35" fmla="*/ 51 h 64"/>
                <a:gd name="T36" fmla="*/ 24 w 64"/>
                <a:gd name="T37" fmla="*/ 57 h 64"/>
                <a:gd name="T38" fmla="*/ 24 w 64"/>
                <a:gd name="T39" fmla="*/ 64 h 64"/>
                <a:gd name="T40" fmla="*/ 40 w 64"/>
                <a:gd name="T41" fmla="*/ 64 h 64"/>
                <a:gd name="T42" fmla="*/ 40 w 64"/>
                <a:gd name="T43" fmla="*/ 57 h 64"/>
                <a:gd name="T44" fmla="*/ 50 w 64"/>
                <a:gd name="T45" fmla="*/ 51 h 64"/>
                <a:gd name="T46" fmla="*/ 56 w 64"/>
                <a:gd name="T47" fmla="*/ 55 h 64"/>
                <a:gd name="T48" fmla="*/ 64 w 64"/>
                <a:gd name="T49" fmla="*/ 41 h 64"/>
                <a:gd name="T50" fmla="*/ 57 w 64"/>
                <a:gd name="T51" fmla="*/ 37 h 64"/>
                <a:gd name="T52" fmla="*/ 58 w 64"/>
                <a:gd name="T53"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 h="64">
                  <a:moveTo>
                    <a:pt x="58" y="32"/>
                  </a:moveTo>
                  <a:cubicBezTo>
                    <a:pt x="58" y="30"/>
                    <a:pt x="58" y="28"/>
                    <a:pt x="57" y="27"/>
                  </a:cubicBezTo>
                  <a:cubicBezTo>
                    <a:pt x="64" y="23"/>
                    <a:pt x="64" y="23"/>
                    <a:pt x="64" y="23"/>
                  </a:cubicBezTo>
                  <a:cubicBezTo>
                    <a:pt x="56" y="9"/>
                    <a:pt x="56" y="9"/>
                    <a:pt x="56" y="9"/>
                  </a:cubicBezTo>
                  <a:cubicBezTo>
                    <a:pt x="50" y="13"/>
                    <a:pt x="50" y="13"/>
                    <a:pt x="50" y="13"/>
                  </a:cubicBezTo>
                  <a:cubicBezTo>
                    <a:pt x="47" y="10"/>
                    <a:pt x="44" y="8"/>
                    <a:pt x="40" y="7"/>
                  </a:cubicBezTo>
                  <a:cubicBezTo>
                    <a:pt x="40" y="0"/>
                    <a:pt x="40" y="0"/>
                    <a:pt x="40" y="0"/>
                  </a:cubicBezTo>
                  <a:cubicBezTo>
                    <a:pt x="24" y="0"/>
                    <a:pt x="24" y="0"/>
                    <a:pt x="24" y="0"/>
                  </a:cubicBezTo>
                  <a:cubicBezTo>
                    <a:pt x="24" y="7"/>
                    <a:pt x="24" y="7"/>
                    <a:pt x="24" y="7"/>
                  </a:cubicBezTo>
                  <a:cubicBezTo>
                    <a:pt x="20" y="8"/>
                    <a:pt x="17" y="10"/>
                    <a:pt x="15" y="13"/>
                  </a:cubicBezTo>
                  <a:cubicBezTo>
                    <a:pt x="8" y="9"/>
                    <a:pt x="8" y="9"/>
                    <a:pt x="8" y="9"/>
                  </a:cubicBezTo>
                  <a:cubicBezTo>
                    <a:pt x="0" y="23"/>
                    <a:pt x="0" y="23"/>
                    <a:pt x="0" y="23"/>
                  </a:cubicBezTo>
                  <a:cubicBezTo>
                    <a:pt x="7" y="27"/>
                    <a:pt x="7" y="27"/>
                    <a:pt x="7" y="27"/>
                  </a:cubicBezTo>
                  <a:cubicBezTo>
                    <a:pt x="6" y="28"/>
                    <a:pt x="6" y="30"/>
                    <a:pt x="6" y="32"/>
                  </a:cubicBezTo>
                  <a:cubicBezTo>
                    <a:pt x="6" y="34"/>
                    <a:pt x="6" y="36"/>
                    <a:pt x="7" y="37"/>
                  </a:cubicBezTo>
                  <a:cubicBezTo>
                    <a:pt x="0" y="41"/>
                    <a:pt x="0" y="41"/>
                    <a:pt x="0" y="41"/>
                  </a:cubicBezTo>
                  <a:cubicBezTo>
                    <a:pt x="8" y="55"/>
                    <a:pt x="8" y="55"/>
                    <a:pt x="8" y="55"/>
                  </a:cubicBezTo>
                  <a:cubicBezTo>
                    <a:pt x="15" y="51"/>
                    <a:pt x="15" y="51"/>
                    <a:pt x="15" y="51"/>
                  </a:cubicBezTo>
                  <a:cubicBezTo>
                    <a:pt x="17" y="54"/>
                    <a:pt x="20" y="56"/>
                    <a:pt x="24" y="57"/>
                  </a:cubicBezTo>
                  <a:cubicBezTo>
                    <a:pt x="24" y="64"/>
                    <a:pt x="24" y="64"/>
                    <a:pt x="24" y="64"/>
                  </a:cubicBezTo>
                  <a:cubicBezTo>
                    <a:pt x="40" y="64"/>
                    <a:pt x="40" y="64"/>
                    <a:pt x="40" y="64"/>
                  </a:cubicBezTo>
                  <a:cubicBezTo>
                    <a:pt x="40" y="57"/>
                    <a:pt x="40" y="57"/>
                    <a:pt x="40" y="57"/>
                  </a:cubicBezTo>
                  <a:cubicBezTo>
                    <a:pt x="44" y="56"/>
                    <a:pt x="47" y="54"/>
                    <a:pt x="50" y="51"/>
                  </a:cubicBezTo>
                  <a:cubicBezTo>
                    <a:pt x="56" y="55"/>
                    <a:pt x="56" y="55"/>
                    <a:pt x="56" y="55"/>
                  </a:cubicBezTo>
                  <a:cubicBezTo>
                    <a:pt x="64" y="41"/>
                    <a:pt x="64" y="41"/>
                    <a:pt x="64" y="41"/>
                  </a:cubicBezTo>
                  <a:cubicBezTo>
                    <a:pt x="57" y="37"/>
                    <a:pt x="57" y="37"/>
                    <a:pt x="57" y="37"/>
                  </a:cubicBezTo>
                  <a:cubicBezTo>
                    <a:pt x="58" y="36"/>
                    <a:pt x="58" y="34"/>
                    <a:pt x="58" y="32"/>
                  </a:cubicBezTo>
                  <a:close/>
                </a:path>
              </a:pathLst>
            </a:custGeom>
            <a:noFill/>
            <a:ln w="25400" cap="flat">
              <a:solidFill>
                <a:srgbClr val="F1496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88" name="Freeform 67">
              <a:extLst>
                <a:ext uri="{FF2B5EF4-FFF2-40B4-BE49-F238E27FC236}">
                  <a16:creationId xmlns="" xmlns:a16="http://schemas.microsoft.com/office/drawing/2014/main" id="{1C1F64B8-0E8A-46FE-9809-C218D1F66A7F}"/>
                </a:ext>
              </a:extLst>
            </p:cNvPr>
            <p:cNvSpPr>
              <a:spLocks/>
            </p:cNvSpPr>
            <p:nvPr/>
          </p:nvSpPr>
          <p:spPr bwMode="auto">
            <a:xfrm>
              <a:off x="5773738" y="3979863"/>
              <a:ext cx="134938" cy="134938"/>
            </a:xfrm>
            <a:custGeom>
              <a:avLst/>
              <a:gdLst>
                <a:gd name="T0" fmla="*/ 32 w 36"/>
                <a:gd name="T1" fmla="*/ 18 h 36"/>
                <a:gd name="T2" fmla="*/ 32 w 36"/>
                <a:gd name="T3" fmla="*/ 15 h 36"/>
                <a:gd name="T4" fmla="*/ 36 w 36"/>
                <a:gd name="T5" fmla="*/ 12 h 36"/>
                <a:gd name="T6" fmla="*/ 32 w 36"/>
                <a:gd name="T7" fmla="*/ 6 h 36"/>
                <a:gd name="T8" fmla="*/ 28 w 36"/>
                <a:gd name="T9" fmla="*/ 8 h 36"/>
                <a:gd name="T10" fmla="*/ 22 w 36"/>
                <a:gd name="T11" fmla="*/ 5 h 36"/>
                <a:gd name="T12" fmla="*/ 22 w 36"/>
                <a:gd name="T13" fmla="*/ 0 h 36"/>
                <a:gd name="T14" fmla="*/ 14 w 36"/>
                <a:gd name="T15" fmla="*/ 0 h 36"/>
                <a:gd name="T16" fmla="*/ 14 w 36"/>
                <a:gd name="T17" fmla="*/ 5 h 36"/>
                <a:gd name="T18" fmla="*/ 9 w 36"/>
                <a:gd name="T19" fmla="*/ 8 h 36"/>
                <a:gd name="T20" fmla="*/ 5 w 36"/>
                <a:gd name="T21" fmla="*/ 6 h 36"/>
                <a:gd name="T22" fmla="*/ 0 w 36"/>
                <a:gd name="T23" fmla="*/ 12 h 36"/>
                <a:gd name="T24" fmla="*/ 4 w 36"/>
                <a:gd name="T25" fmla="*/ 15 h 36"/>
                <a:gd name="T26" fmla="*/ 4 w 36"/>
                <a:gd name="T27" fmla="*/ 18 h 36"/>
                <a:gd name="T28" fmla="*/ 4 w 36"/>
                <a:gd name="T29" fmla="*/ 21 h 36"/>
                <a:gd name="T30" fmla="*/ 0 w 36"/>
                <a:gd name="T31" fmla="*/ 24 h 36"/>
                <a:gd name="T32" fmla="*/ 4 w 36"/>
                <a:gd name="T33" fmla="*/ 30 h 36"/>
                <a:gd name="T34" fmla="*/ 9 w 36"/>
                <a:gd name="T35" fmla="*/ 28 h 36"/>
                <a:gd name="T36" fmla="*/ 14 w 36"/>
                <a:gd name="T37" fmla="*/ 31 h 36"/>
                <a:gd name="T38" fmla="*/ 14 w 36"/>
                <a:gd name="T39" fmla="*/ 36 h 36"/>
                <a:gd name="T40" fmla="*/ 22 w 36"/>
                <a:gd name="T41" fmla="*/ 36 h 36"/>
                <a:gd name="T42" fmla="*/ 22 w 36"/>
                <a:gd name="T43" fmla="*/ 31 h 36"/>
                <a:gd name="T44" fmla="*/ 28 w 36"/>
                <a:gd name="T45" fmla="*/ 28 h 36"/>
                <a:gd name="T46" fmla="*/ 32 w 36"/>
                <a:gd name="T47" fmla="*/ 30 h 36"/>
                <a:gd name="T48" fmla="*/ 36 w 36"/>
                <a:gd name="T49" fmla="*/ 24 h 36"/>
                <a:gd name="T50" fmla="*/ 32 w 36"/>
                <a:gd name="T51" fmla="*/ 21 h 36"/>
                <a:gd name="T52" fmla="*/ 32 w 36"/>
                <a:gd name="T53" fmla="*/ 1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36">
                  <a:moveTo>
                    <a:pt x="32" y="18"/>
                  </a:moveTo>
                  <a:cubicBezTo>
                    <a:pt x="32" y="17"/>
                    <a:pt x="32" y="16"/>
                    <a:pt x="32" y="15"/>
                  </a:cubicBezTo>
                  <a:cubicBezTo>
                    <a:pt x="36" y="12"/>
                    <a:pt x="36" y="12"/>
                    <a:pt x="36" y="12"/>
                  </a:cubicBezTo>
                  <a:cubicBezTo>
                    <a:pt x="32" y="6"/>
                    <a:pt x="32" y="6"/>
                    <a:pt x="32" y="6"/>
                  </a:cubicBezTo>
                  <a:cubicBezTo>
                    <a:pt x="28" y="8"/>
                    <a:pt x="28" y="8"/>
                    <a:pt x="28" y="8"/>
                  </a:cubicBezTo>
                  <a:cubicBezTo>
                    <a:pt x="26" y="6"/>
                    <a:pt x="24" y="5"/>
                    <a:pt x="22" y="5"/>
                  </a:cubicBezTo>
                  <a:cubicBezTo>
                    <a:pt x="22" y="0"/>
                    <a:pt x="22" y="0"/>
                    <a:pt x="22" y="0"/>
                  </a:cubicBezTo>
                  <a:cubicBezTo>
                    <a:pt x="14" y="0"/>
                    <a:pt x="14" y="0"/>
                    <a:pt x="14" y="0"/>
                  </a:cubicBezTo>
                  <a:cubicBezTo>
                    <a:pt x="14" y="5"/>
                    <a:pt x="14" y="5"/>
                    <a:pt x="14" y="5"/>
                  </a:cubicBezTo>
                  <a:cubicBezTo>
                    <a:pt x="12" y="5"/>
                    <a:pt x="10" y="6"/>
                    <a:pt x="9" y="8"/>
                  </a:cubicBezTo>
                  <a:cubicBezTo>
                    <a:pt x="5" y="6"/>
                    <a:pt x="5" y="6"/>
                    <a:pt x="5" y="6"/>
                  </a:cubicBezTo>
                  <a:cubicBezTo>
                    <a:pt x="0" y="12"/>
                    <a:pt x="0" y="12"/>
                    <a:pt x="0" y="12"/>
                  </a:cubicBezTo>
                  <a:cubicBezTo>
                    <a:pt x="4" y="15"/>
                    <a:pt x="4" y="15"/>
                    <a:pt x="4" y="15"/>
                  </a:cubicBezTo>
                  <a:cubicBezTo>
                    <a:pt x="4" y="16"/>
                    <a:pt x="4" y="17"/>
                    <a:pt x="4" y="18"/>
                  </a:cubicBezTo>
                  <a:cubicBezTo>
                    <a:pt x="4" y="19"/>
                    <a:pt x="4" y="20"/>
                    <a:pt x="4" y="21"/>
                  </a:cubicBezTo>
                  <a:cubicBezTo>
                    <a:pt x="0" y="24"/>
                    <a:pt x="0" y="24"/>
                    <a:pt x="0" y="24"/>
                  </a:cubicBezTo>
                  <a:cubicBezTo>
                    <a:pt x="4" y="30"/>
                    <a:pt x="4" y="30"/>
                    <a:pt x="4" y="30"/>
                  </a:cubicBezTo>
                  <a:cubicBezTo>
                    <a:pt x="9" y="28"/>
                    <a:pt x="9" y="28"/>
                    <a:pt x="9" y="28"/>
                  </a:cubicBezTo>
                  <a:cubicBezTo>
                    <a:pt x="10" y="30"/>
                    <a:pt x="12" y="31"/>
                    <a:pt x="14" y="31"/>
                  </a:cubicBezTo>
                  <a:cubicBezTo>
                    <a:pt x="14" y="36"/>
                    <a:pt x="14" y="36"/>
                    <a:pt x="14" y="36"/>
                  </a:cubicBezTo>
                  <a:cubicBezTo>
                    <a:pt x="22" y="36"/>
                    <a:pt x="22" y="36"/>
                    <a:pt x="22" y="36"/>
                  </a:cubicBezTo>
                  <a:cubicBezTo>
                    <a:pt x="22" y="31"/>
                    <a:pt x="22" y="31"/>
                    <a:pt x="22" y="31"/>
                  </a:cubicBezTo>
                  <a:cubicBezTo>
                    <a:pt x="24" y="31"/>
                    <a:pt x="26" y="30"/>
                    <a:pt x="28" y="28"/>
                  </a:cubicBezTo>
                  <a:cubicBezTo>
                    <a:pt x="32" y="30"/>
                    <a:pt x="32" y="30"/>
                    <a:pt x="32" y="30"/>
                  </a:cubicBezTo>
                  <a:cubicBezTo>
                    <a:pt x="36" y="24"/>
                    <a:pt x="36" y="24"/>
                    <a:pt x="36" y="24"/>
                  </a:cubicBezTo>
                  <a:cubicBezTo>
                    <a:pt x="32" y="21"/>
                    <a:pt x="32" y="21"/>
                    <a:pt x="32" y="21"/>
                  </a:cubicBezTo>
                  <a:cubicBezTo>
                    <a:pt x="32" y="20"/>
                    <a:pt x="32" y="19"/>
                    <a:pt x="32" y="18"/>
                  </a:cubicBezTo>
                  <a:close/>
                </a:path>
              </a:pathLst>
            </a:custGeom>
            <a:noFill/>
            <a:ln w="25400" cap="flat">
              <a:solidFill>
                <a:srgbClr val="F1496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grpSp>
      <p:grpSp>
        <p:nvGrpSpPr>
          <p:cNvPr id="106" name="Group 105">
            <a:extLst>
              <a:ext uri="{FF2B5EF4-FFF2-40B4-BE49-F238E27FC236}">
                <a16:creationId xmlns="" xmlns:a16="http://schemas.microsoft.com/office/drawing/2014/main" id="{E30DFC69-D312-4870-BDC1-A774FED08325}"/>
              </a:ext>
            </a:extLst>
          </p:cNvPr>
          <p:cNvGrpSpPr/>
          <p:nvPr/>
        </p:nvGrpSpPr>
        <p:grpSpPr>
          <a:xfrm>
            <a:off x="5116822" y="3087282"/>
            <a:ext cx="455209" cy="455207"/>
            <a:chOff x="5071942" y="3033231"/>
            <a:chExt cx="417436" cy="417434"/>
          </a:xfrm>
        </p:grpSpPr>
        <p:sp>
          <p:nvSpPr>
            <p:cNvPr id="90" name="Oval 89">
              <a:extLst>
                <a:ext uri="{FF2B5EF4-FFF2-40B4-BE49-F238E27FC236}">
                  <a16:creationId xmlns="" xmlns:a16="http://schemas.microsoft.com/office/drawing/2014/main" id="{6EC26926-A319-4762-95C0-25205573BB97}"/>
                </a:ext>
              </a:extLst>
            </p:cNvPr>
            <p:cNvSpPr>
              <a:spLocks noChangeArrowheads="1"/>
            </p:cNvSpPr>
            <p:nvPr/>
          </p:nvSpPr>
          <p:spPr bwMode="auto">
            <a:xfrm>
              <a:off x="5071942" y="3033231"/>
              <a:ext cx="417436" cy="417434"/>
            </a:xfrm>
            <a:prstGeom prst="ellipse">
              <a:avLst/>
            </a:prstGeom>
            <a:noFill/>
            <a:ln w="25400" cap="rnd">
              <a:solidFill>
                <a:srgbClr val="42548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91" name="Line 35">
              <a:extLst>
                <a:ext uri="{FF2B5EF4-FFF2-40B4-BE49-F238E27FC236}">
                  <a16:creationId xmlns="" xmlns:a16="http://schemas.microsoft.com/office/drawing/2014/main" id="{B95DEF1D-F55F-461A-BDDA-22EAC2D220D5}"/>
                </a:ext>
              </a:extLst>
            </p:cNvPr>
            <p:cNvSpPr>
              <a:spLocks noChangeShapeType="1"/>
            </p:cNvSpPr>
            <p:nvPr/>
          </p:nvSpPr>
          <p:spPr bwMode="auto">
            <a:xfrm flipH="1" flipV="1">
              <a:off x="5299808" y="3261096"/>
              <a:ext cx="89998" cy="89998"/>
            </a:xfrm>
            <a:prstGeom prst="line">
              <a:avLst/>
            </a:prstGeom>
            <a:noFill/>
            <a:ln w="25400" cap="rnd">
              <a:solidFill>
                <a:srgbClr val="42548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92" name="Oval 91">
              <a:extLst>
                <a:ext uri="{FF2B5EF4-FFF2-40B4-BE49-F238E27FC236}">
                  <a16:creationId xmlns="" xmlns:a16="http://schemas.microsoft.com/office/drawing/2014/main" id="{7669E6CC-CD78-4619-B68D-DC00907EDBDF}"/>
                </a:ext>
              </a:extLst>
            </p:cNvPr>
            <p:cNvSpPr>
              <a:spLocks noChangeArrowheads="1"/>
            </p:cNvSpPr>
            <p:nvPr/>
          </p:nvSpPr>
          <p:spPr bwMode="auto">
            <a:xfrm>
              <a:off x="5253852" y="3215140"/>
              <a:ext cx="53616" cy="53615"/>
            </a:xfrm>
            <a:prstGeom prst="ellipse">
              <a:avLst/>
            </a:prstGeom>
            <a:noFill/>
            <a:ln w="25400" cap="rnd">
              <a:solidFill>
                <a:srgbClr val="42548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93" name="Line 37">
              <a:extLst>
                <a:ext uri="{FF2B5EF4-FFF2-40B4-BE49-F238E27FC236}">
                  <a16:creationId xmlns="" xmlns:a16="http://schemas.microsoft.com/office/drawing/2014/main" id="{4D532945-58F8-4655-BBDB-2864D0A42040}"/>
                </a:ext>
              </a:extLst>
            </p:cNvPr>
            <p:cNvSpPr>
              <a:spLocks noChangeShapeType="1"/>
            </p:cNvSpPr>
            <p:nvPr/>
          </p:nvSpPr>
          <p:spPr bwMode="auto">
            <a:xfrm>
              <a:off x="5273000" y="3142376"/>
              <a:ext cx="0" cy="72764"/>
            </a:xfrm>
            <a:prstGeom prst="line">
              <a:avLst/>
            </a:prstGeom>
            <a:noFill/>
            <a:ln w="25400" cap="rnd">
              <a:solidFill>
                <a:srgbClr val="42548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grpSp>
      <p:grpSp>
        <p:nvGrpSpPr>
          <p:cNvPr id="109" name="Group 108">
            <a:extLst>
              <a:ext uri="{FF2B5EF4-FFF2-40B4-BE49-F238E27FC236}">
                <a16:creationId xmlns="" xmlns:a16="http://schemas.microsoft.com/office/drawing/2014/main" id="{97BDDED9-4FAD-4AA5-A133-E3B2FBF6E4F2}"/>
              </a:ext>
            </a:extLst>
          </p:cNvPr>
          <p:cNvGrpSpPr/>
          <p:nvPr/>
        </p:nvGrpSpPr>
        <p:grpSpPr>
          <a:xfrm>
            <a:off x="2578075" y="1557952"/>
            <a:ext cx="163508" cy="163508"/>
            <a:chOff x="2686194" y="1464429"/>
            <a:chExt cx="198154" cy="198154"/>
          </a:xfrm>
        </p:grpSpPr>
        <p:sp>
          <p:nvSpPr>
            <p:cNvPr id="99" name="Oval 98">
              <a:extLst>
                <a:ext uri="{FF2B5EF4-FFF2-40B4-BE49-F238E27FC236}">
                  <a16:creationId xmlns="" xmlns:a16="http://schemas.microsoft.com/office/drawing/2014/main" id="{C74E402F-FE54-46B7-BA0C-B1C8E8B17AFD}"/>
                </a:ext>
              </a:extLst>
            </p:cNvPr>
            <p:cNvSpPr/>
            <p:nvPr/>
          </p:nvSpPr>
          <p:spPr>
            <a:xfrm>
              <a:off x="2686194" y="1464429"/>
              <a:ext cx="198154" cy="198154"/>
            </a:xfrm>
            <a:prstGeom prst="ellipse">
              <a:avLst/>
            </a:prstGeom>
            <a:noFill/>
            <a:ln w="9525">
              <a:solidFill>
                <a:srgbClr val="FB6F1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5" name="Oval 94">
              <a:extLst>
                <a:ext uri="{FF2B5EF4-FFF2-40B4-BE49-F238E27FC236}">
                  <a16:creationId xmlns="" xmlns:a16="http://schemas.microsoft.com/office/drawing/2014/main" id="{86CAE360-2723-459C-9021-257A6F518D64}"/>
                </a:ext>
              </a:extLst>
            </p:cNvPr>
            <p:cNvSpPr/>
            <p:nvPr/>
          </p:nvSpPr>
          <p:spPr>
            <a:xfrm>
              <a:off x="2735955" y="1514190"/>
              <a:ext cx="98632" cy="98632"/>
            </a:xfrm>
            <a:prstGeom prst="ellipse">
              <a:avLst/>
            </a:prstGeom>
            <a:solidFill>
              <a:srgbClr val="FB6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08" name="Group 107">
            <a:extLst>
              <a:ext uri="{FF2B5EF4-FFF2-40B4-BE49-F238E27FC236}">
                <a16:creationId xmlns="" xmlns:a16="http://schemas.microsoft.com/office/drawing/2014/main" id="{BF6D7D50-E1F4-4FED-8CAA-713D72D31A48}"/>
              </a:ext>
            </a:extLst>
          </p:cNvPr>
          <p:cNvGrpSpPr/>
          <p:nvPr/>
        </p:nvGrpSpPr>
        <p:grpSpPr>
          <a:xfrm>
            <a:off x="2578075" y="3145414"/>
            <a:ext cx="163508" cy="163508"/>
            <a:chOff x="2686194" y="2952830"/>
            <a:chExt cx="198154" cy="198154"/>
          </a:xfrm>
        </p:grpSpPr>
        <p:sp>
          <p:nvSpPr>
            <p:cNvPr id="100" name="Oval 99">
              <a:extLst>
                <a:ext uri="{FF2B5EF4-FFF2-40B4-BE49-F238E27FC236}">
                  <a16:creationId xmlns="" xmlns:a16="http://schemas.microsoft.com/office/drawing/2014/main" id="{ED79517B-6BF6-46B8-81ED-48F4B3801E41}"/>
                </a:ext>
              </a:extLst>
            </p:cNvPr>
            <p:cNvSpPr/>
            <p:nvPr/>
          </p:nvSpPr>
          <p:spPr>
            <a:xfrm>
              <a:off x="2686194" y="2952830"/>
              <a:ext cx="198154" cy="198154"/>
            </a:xfrm>
            <a:prstGeom prst="ellipse">
              <a:avLst/>
            </a:prstGeom>
            <a:noFill/>
            <a:ln w="9525">
              <a:solidFill>
                <a:srgbClr val="F1496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6" name="Oval 95">
              <a:extLst>
                <a:ext uri="{FF2B5EF4-FFF2-40B4-BE49-F238E27FC236}">
                  <a16:creationId xmlns="" xmlns:a16="http://schemas.microsoft.com/office/drawing/2014/main" id="{6545EE25-F932-45AB-BE70-49D9EE703F41}"/>
                </a:ext>
              </a:extLst>
            </p:cNvPr>
            <p:cNvSpPr/>
            <p:nvPr/>
          </p:nvSpPr>
          <p:spPr>
            <a:xfrm>
              <a:off x="2735955" y="3002591"/>
              <a:ext cx="98632" cy="98632"/>
            </a:xfrm>
            <a:prstGeom prst="ellipse">
              <a:avLst/>
            </a:prstGeom>
            <a:solidFill>
              <a:srgbClr val="EF31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11" name="Group 110">
            <a:extLst>
              <a:ext uri="{FF2B5EF4-FFF2-40B4-BE49-F238E27FC236}">
                <a16:creationId xmlns="" xmlns:a16="http://schemas.microsoft.com/office/drawing/2014/main" id="{005F0C66-38E3-4098-B538-F3B918B4BB2F}"/>
              </a:ext>
            </a:extLst>
          </p:cNvPr>
          <p:cNvGrpSpPr/>
          <p:nvPr/>
        </p:nvGrpSpPr>
        <p:grpSpPr>
          <a:xfrm>
            <a:off x="6397987" y="1557952"/>
            <a:ext cx="163508" cy="163508"/>
            <a:chOff x="6256303" y="1464429"/>
            <a:chExt cx="198154" cy="198154"/>
          </a:xfrm>
        </p:grpSpPr>
        <p:sp>
          <p:nvSpPr>
            <p:cNvPr id="102" name="Oval 101">
              <a:extLst>
                <a:ext uri="{FF2B5EF4-FFF2-40B4-BE49-F238E27FC236}">
                  <a16:creationId xmlns="" xmlns:a16="http://schemas.microsoft.com/office/drawing/2014/main" id="{D0F1C880-350B-480D-836D-8E22306DB57D}"/>
                </a:ext>
              </a:extLst>
            </p:cNvPr>
            <p:cNvSpPr/>
            <p:nvPr/>
          </p:nvSpPr>
          <p:spPr>
            <a:xfrm>
              <a:off x="6256303" y="1464429"/>
              <a:ext cx="198154" cy="198154"/>
            </a:xfrm>
            <a:prstGeom prst="ellipse">
              <a:avLst/>
            </a:prstGeom>
            <a:noFill/>
            <a:ln w="9525">
              <a:solidFill>
                <a:srgbClr val="C14A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7" name="Oval 96">
              <a:extLst>
                <a:ext uri="{FF2B5EF4-FFF2-40B4-BE49-F238E27FC236}">
                  <a16:creationId xmlns="" xmlns:a16="http://schemas.microsoft.com/office/drawing/2014/main" id="{0FBCC9F5-5AD9-42FA-B932-170DF47F8417}"/>
                </a:ext>
              </a:extLst>
            </p:cNvPr>
            <p:cNvSpPr/>
            <p:nvPr/>
          </p:nvSpPr>
          <p:spPr>
            <a:xfrm>
              <a:off x="6306064" y="1514190"/>
              <a:ext cx="98632" cy="98632"/>
            </a:xfrm>
            <a:prstGeom prst="ellipse">
              <a:avLst/>
            </a:prstGeom>
            <a:solidFill>
              <a:srgbClr val="C14A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10" name="Group 109">
            <a:extLst>
              <a:ext uri="{FF2B5EF4-FFF2-40B4-BE49-F238E27FC236}">
                <a16:creationId xmlns="" xmlns:a16="http://schemas.microsoft.com/office/drawing/2014/main" id="{4B4D5C39-479A-47F2-A921-C04BC4C68780}"/>
              </a:ext>
            </a:extLst>
          </p:cNvPr>
          <p:cNvGrpSpPr/>
          <p:nvPr/>
        </p:nvGrpSpPr>
        <p:grpSpPr>
          <a:xfrm>
            <a:off x="6397987" y="3145414"/>
            <a:ext cx="163508" cy="163508"/>
            <a:chOff x="6256303" y="2952830"/>
            <a:chExt cx="198154" cy="198154"/>
          </a:xfrm>
        </p:grpSpPr>
        <p:sp>
          <p:nvSpPr>
            <p:cNvPr id="101" name="Oval 100">
              <a:extLst>
                <a:ext uri="{FF2B5EF4-FFF2-40B4-BE49-F238E27FC236}">
                  <a16:creationId xmlns="" xmlns:a16="http://schemas.microsoft.com/office/drawing/2014/main" id="{3ADCE1A3-3C35-4AF9-BB3A-07CDCC0B3238}"/>
                </a:ext>
              </a:extLst>
            </p:cNvPr>
            <p:cNvSpPr/>
            <p:nvPr/>
          </p:nvSpPr>
          <p:spPr>
            <a:xfrm>
              <a:off x="6256303" y="2952830"/>
              <a:ext cx="198154" cy="198154"/>
            </a:xfrm>
            <a:prstGeom prst="ellipse">
              <a:avLst/>
            </a:prstGeom>
            <a:noFill/>
            <a:ln w="9525">
              <a:solidFill>
                <a:srgbClr val="4254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98" name="Oval 97">
              <a:extLst>
                <a:ext uri="{FF2B5EF4-FFF2-40B4-BE49-F238E27FC236}">
                  <a16:creationId xmlns="" xmlns:a16="http://schemas.microsoft.com/office/drawing/2014/main" id="{ADB1E7DC-B9DB-4DD1-B605-373312ED1D96}"/>
                </a:ext>
              </a:extLst>
            </p:cNvPr>
            <p:cNvSpPr/>
            <p:nvPr/>
          </p:nvSpPr>
          <p:spPr>
            <a:xfrm>
              <a:off x="6306064" y="3002591"/>
              <a:ext cx="98632" cy="98632"/>
            </a:xfrm>
            <a:prstGeom prst="ellipse">
              <a:avLst/>
            </a:prstGeom>
            <a:solidFill>
              <a:srgbClr val="4254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 name="Slide Number Placeholder 2">
            <a:extLst>
              <a:ext uri="{FF2B5EF4-FFF2-40B4-BE49-F238E27FC236}">
                <a16:creationId xmlns="" xmlns:a16="http://schemas.microsoft.com/office/drawing/2014/main" id="{BCAA72D1-AB7A-4511-9E19-CD86FBF5759C}"/>
              </a:ext>
            </a:extLst>
          </p:cNvPr>
          <p:cNvSpPr>
            <a:spLocks noGrp="1"/>
          </p:cNvSpPr>
          <p:nvPr>
            <p:ph type="sldNum" sz="quarter" idx="12"/>
          </p:nvPr>
        </p:nvSpPr>
        <p:spPr/>
        <p:txBody>
          <a:bodyPr/>
          <a:lstStyle/>
          <a:p>
            <a:fld id="{C77F0986-6865-4511-87B8-11313F12EDA9}" type="slidenum">
              <a:rPr lang="en-US" smtClean="0"/>
              <a:pPr/>
              <a:t>14</a:t>
            </a:fld>
            <a:endParaRPr lang="en-US" dirty="0"/>
          </a:p>
        </p:txBody>
      </p:sp>
    </p:spTree>
    <p:extLst>
      <p:ext uri="{BB962C8B-B14F-4D97-AF65-F5344CB8AC3E}">
        <p14:creationId xmlns:p14="http://schemas.microsoft.com/office/powerpoint/2010/main" val="19671316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Freeform: Shape 43">
            <a:extLst>
              <a:ext uri="{FF2B5EF4-FFF2-40B4-BE49-F238E27FC236}">
                <a16:creationId xmlns="" xmlns:a16="http://schemas.microsoft.com/office/drawing/2014/main" id="{F1A93485-0BF3-44A1-AC4A-9BF411008DB8}"/>
              </a:ext>
            </a:extLst>
          </p:cNvPr>
          <p:cNvSpPr/>
          <p:nvPr/>
        </p:nvSpPr>
        <p:spPr>
          <a:xfrm rot="16200000" flipH="1">
            <a:off x="1005341" y="1"/>
            <a:ext cx="1842407" cy="1842407"/>
          </a:xfrm>
          <a:custGeom>
            <a:avLst/>
            <a:gdLst>
              <a:gd name="connsiteX0" fmla="*/ 0 w 1492249"/>
              <a:gd name="connsiteY0" fmla="*/ 738191 h 1492249"/>
              <a:gd name="connsiteX1" fmla="*/ 0 w 1492249"/>
              <a:gd name="connsiteY1" fmla="*/ 0 h 1492249"/>
              <a:gd name="connsiteX2" fmla="*/ 754058 w 1492249"/>
              <a:gd name="connsiteY2" fmla="*/ 0 h 1492249"/>
              <a:gd name="connsiteX3" fmla="*/ 1492249 w 1492249"/>
              <a:gd name="connsiteY3" fmla="*/ 0 h 1492249"/>
              <a:gd name="connsiteX4" fmla="*/ 1492249 w 1492249"/>
              <a:gd name="connsiteY4" fmla="*/ 738191 h 1492249"/>
              <a:gd name="connsiteX5" fmla="*/ 1492249 w 1492249"/>
              <a:gd name="connsiteY5" fmla="*/ 1492249 h 1492249"/>
              <a:gd name="connsiteX6" fmla="*/ 754058 w 1492249"/>
              <a:gd name="connsiteY6" fmla="*/ 1492249 h 1492249"/>
              <a:gd name="connsiteX7" fmla="*/ 754058 w 1492249"/>
              <a:gd name="connsiteY7" fmla="*/ 738191 h 149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2249" h="1492249">
                <a:moveTo>
                  <a:pt x="0" y="738191"/>
                </a:moveTo>
                <a:lnTo>
                  <a:pt x="0" y="0"/>
                </a:lnTo>
                <a:lnTo>
                  <a:pt x="754058" y="0"/>
                </a:lnTo>
                <a:lnTo>
                  <a:pt x="1492249" y="0"/>
                </a:lnTo>
                <a:lnTo>
                  <a:pt x="1492249" y="738191"/>
                </a:lnTo>
                <a:lnTo>
                  <a:pt x="1492249" y="1492249"/>
                </a:lnTo>
                <a:lnTo>
                  <a:pt x="754058" y="1492249"/>
                </a:lnTo>
                <a:lnTo>
                  <a:pt x="754058" y="73819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0" name="Picture 79">
            <a:extLst>
              <a:ext uri="{FF2B5EF4-FFF2-40B4-BE49-F238E27FC236}">
                <a16:creationId xmlns="" xmlns:a16="http://schemas.microsoft.com/office/drawing/2014/main" id="{ACE7FCEA-EE8F-4691-A31A-56F5C3E8826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947" t="9878" r="1874" b="8128"/>
          <a:stretch/>
        </p:blipFill>
        <p:spPr>
          <a:xfrm>
            <a:off x="0" y="0"/>
            <a:ext cx="9143998" cy="5143500"/>
          </a:xfrm>
          <a:custGeom>
            <a:avLst/>
            <a:gdLst>
              <a:gd name="connsiteX0" fmla="*/ 4620613 w 9143998"/>
              <a:gd name="connsiteY0" fmla="*/ 0 h 5143500"/>
              <a:gd name="connsiteX1" fmla="*/ 9143998 w 9143998"/>
              <a:gd name="connsiteY1" fmla="*/ 0 h 5143500"/>
              <a:gd name="connsiteX2" fmla="*/ 9143998 w 9143998"/>
              <a:gd name="connsiteY2" fmla="*/ 2582264 h 5143500"/>
              <a:gd name="connsiteX3" fmla="*/ 9143998 w 9143998"/>
              <a:gd name="connsiteY3" fmla="*/ 5143500 h 5143500"/>
              <a:gd name="connsiteX4" fmla="*/ 0 w 9143998"/>
              <a:gd name="connsiteY4" fmla="*/ 5143500 h 5143500"/>
              <a:gd name="connsiteX5" fmla="*/ 0 w 9143998"/>
              <a:gd name="connsiteY5" fmla="*/ 2582264 h 5143500"/>
              <a:gd name="connsiteX6" fmla="*/ 4620613 w 9143998"/>
              <a:gd name="connsiteY6" fmla="*/ 2582264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3998" h="5143500">
                <a:moveTo>
                  <a:pt x="4620613" y="0"/>
                </a:moveTo>
                <a:lnTo>
                  <a:pt x="9143998" y="0"/>
                </a:lnTo>
                <a:lnTo>
                  <a:pt x="9143998" y="2582264"/>
                </a:lnTo>
                <a:lnTo>
                  <a:pt x="9143998" y="5143500"/>
                </a:lnTo>
                <a:lnTo>
                  <a:pt x="0" y="5143500"/>
                </a:lnTo>
                <a:lnTo>
                  <a:pt x="0" y="2582264"/>
                </a:lnTo>
                <a:lnTo>
                  <a:pt x="4620613" y="2582264"/>
                </a:lnTo>
                <a:close/>
              </a:path>
            </a:pathLst>
          </a:custGeom>
        </p:spPr>
      </p:pic>
      <p:sp>
        <p:nvSpPr>
          <p:cNvPr id="86" name="Freeform: Shape 85">
            <a:extLst>
              <a:ext uri="{FF2B5EF4-FFF2-40B4-BE49-F238E27FC236}">
                <a16:creationId xmlns="" xmlns:a16="http://schemas.microsoft.com/office/drawing/2014/main" id="{BD99EAAE-42B0-4678-BCEB-198C76917168}"/>
              </a:ext>
            </a:extLst>
          </p:cNvPr>
          <p:cNvSpPr/>
          <p:nvPr/>
        </p:nvSpPr>
        <p:spPr>
          <a:xfrm flipV="1">
            <a:off x="0" y="2582264"/>
            <a:ext cx="9143998" cy="2561236"/>
          </a:xfrm>
          <a:custGeom>
            <a:avLst/>
            <a:gdLst>
              <a:gd name="connsiteX0" fmla="*/ 0 w 9143998"/>
              <a:gd name="connsiteY0" fmla="*/ 0 h 2561236"/>
              <a:gd name="connsiteX1" fmla="*/ 4314701 w 9143998"/>
              <a:gd name="connsiteY1" fmla="*/ 0 h 2561236"/>
              <a:gd name="connsiteX2" fmla="*/ 4314701 w 9143998"/>
              <a:gd name="connsiteY2" fmla="*/ 1842 h 2561236"/>
              <a:gd name="connsiteX3" fmla="*/ 9143998 w 9143998"/>
              <a:gd name="connsiteY3" fmla="*/ 1842 h 2561236"/>
              <a:gd name="connsiteX4" fmla="*/ 9143998 w 9143998"/>
              <a:gd name="connsiteY4" fmla="*/ 2561236 h 2561236"/>
              <a:gd name="connsiteX5" fmla="*/ 0 w 9143998"/>
              <a:gd name="connsiteY5" fmla="*/ 2561236 h 256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3998" h="2561236">
                <a:moveTo>
                  <a:pt x="0" y="0"/>
                </a:moveTo>
                <a:lnTo>
                  <a:pt x="4314701" y="0"/>
                </a:lnTo>
                <a:lnTo>
                  <a:pt x="4314701" y="1842"/>
                </a:lnTo>
                <a:lnTo>
                  <a:pt x="9143998" y="1842"/>
                </a:lnTo>
                <a:lnTo>
                  <a:pt x="9143998" y="2561236"/>
                </a:lnTo>
                <a:lnTo>
                  <a:pt x="0" y="2561236"/>
                </a:lnTo>
                <a:close/>
              </a:path>
            </a:pathLst>
          </a:custGeom>
          <a:gradFill flip="none" rotWithShape="1">
            <a:gsLst>
              <a:gs pos="0">
                <a:srgbClr val="EF314C">
                  <a:alpha val="80000"/>
                </a:srgbClr>
              </a:gs>
              <a:gs pos="100000">
                <a:srgbClr val="FB6F18">
                  <a:alpha val="80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82" name="Rectangle 81">
            <a:extLst>
              <a:ext uri="{FF2B5EF4-FFF2-40B4-BE49-F238E27FC236}">
                <a16:creationId xmlns="" xmlns:a16="http://schemas.microsoft.com/office/drawing/2014/main" id="{5D56AE94-01A4-4772-A072-1E25284DE236}"/>
              </a:ext>
            </a:extLst>
          </p:cNvPr>
          <p:cNvSpPr/>
          <p:nvPr/>
        </p:nvSpPr>
        <p:spPr>
          <a:xfrm>
            <a:off x="4622800" y="-1"/>
            <a:ext cx="4521200" cy="2582263"/>
          </a:xfrm>
          <a:prstGeom prst="rect">
            <a:avLst/>
          </a:prstGeom>
          <a:solidFill>
            <a:srgbClr val="2F485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BA595E4E-A9D0-43A1-B1A9-2235BF570E54}"/>
              </a:ext>
            </a:extLst>
          </p:cNvPr>
          <p:cNvSpPr>
            <a:spLocks noGrp="1"/>
          </p:cNvSpPr>
          <p:nvPr>
            <p:ph type="title"/>
          </p:nvPr>
        </p:nvSpPr>
        <p:spPr>
          <a:xfrm>
            <a:off x="400050" y="489026"/>
            <a:ext cx="3566223" cy="1661993"/>
          </a:xfrm>
        </p:spPr>
        <p:txBody>
          <a:bodyPr>
            <a:spAutoFit/>
          </a:bodyPr>
          <a:lstStyle/>
          <a:p>
            <a:r>
              <a:rPr lang="en-US" sz="4000" dirty="0">
                <a:latin typeface="Times New Roman" pitchFamily="18" charset="0"/>
                <a:cs typeface="Times New Roman" pitchFamily="18" charset="0"/>
              </a:rPr>
              <a:t>Steps Project Management</a:t>
            </a:r>
            <a:r>
              <a:rPr lang="en-IN" sz="4000" dirty="0"/>
              <a:t> </a:t>
            </a:r>
            <a:r>
              <a:rPr lang="en-IN" sz="4000" dirty="0">
                <a:latin typeface="Times New Roman" pitchFamily="18" charset="0"/>
                <a:cs typeface="Times New Roman" pitchFamily="18" charset="0"/>
              </a:rPr>
              <a:t>(Quality Plan</a:t>
            </a:r>
            <a:r>
              <a:rPr lang="en-IN" sz="4000" dirty="0"/>
              <a:t>)</a:t>
            </a:r>
            <a:endParaRPr lang="en-US" sz="4000" dirty="0">
              <a:latin typeface="Times New Roman" pitchFamily="18" charset="0"/>
              <a:cs typeface="Times New Roman" pitchFamily="18" charset="0"/>
            </a:endParaRPr>
          </a:p>
        </p:txBody>
      </p:sp>
      <p:sp>
        <p:nvSpPr>
          <p:cNvPr id="3" name="Slide Number Placeholder 2">
            <a:extLst>
              <a:ext uri="{FF2B5EF4-FFF2-40B4-BE49-F238E27FC236}">
                <a16:creationId xmlns="" xmlns:a16="http://schemas.microsoft.com/office/drawing/2014/main" id="{518592AD-0AF2-42FB-8C03-AA51BFD21A8F}"/>
              </a:ext>
            </a:extLst>
          </p:cNvPr>
          <p:cNvSpPr>
            <a:spLocks noGrp="1"/>
          </p:cNvSpPr>
          <p:nvPr>
            <p:ph type="sldNum" sz="quarter" idx="12"/>
          </p:nvPr>
        </p:nvSpPr>
        <p:spPr/>
        <p:txBody>
          <a:bodyPr/>
          <a:lstStyle/>
          <a:p>
            <a:fld id="{C77F0986-6865-4511-87B8-11313F12EDA9}" type="slidenum">
              <a:rPr lang="en-US" smtClean="0">
                <a:solidFill>
                  <a:schemeClr val="bg1"/>
                </a:solidFill>
              </a:rPr>
              <a:pPr/>
              <a:t>15</a:t>
            </a:fld>
            <a:endParaRPr lang="en-US" dirty="0">
              <a:solidFill>
                <a:schemeClr val="bg1"/>
              </a:solidFill>
            </a:endParaRPr>
          </a:p>
        </p:txBody>
      </p:sp>
      <p:sp>
        <p:nvSpPr>
          <p:cNvPr id="81" name="TextBox 80">
            <a:extLst>
              <a:ext uri="{FF2B5EF4-FFF2-40B4-BE49-F238E27FC236}">
                <a16:creationId xmlns="" xmlns:a16="http://schemas.microsoft.com/office/drawing/2014/main" id="{0F84A549-7E01-4F7B-953D-59C2020871F5}"/>
              </a:ext>
            </a:extLst>
          </p:cNvPr>
          <p:cNvSpPr txBox="1"/>
          <p:nvPr/>
        </p:nvSpPr>
        <p:spPr>
          <a:xfrm>
            <a:off x="5017840" y="534584"/>
            <a:ext cx="3840581" cy="1034129"/>
          </a:xfrm>
          <a:prstGeom prst="rect">
            <a:avLst/>
          </a:prstGeom>
          <a:noFill/>
        </p:spPr>
        <p:txBody>
          <a:bodyPr wrap="square" lIns="0" tIns="0" rIns="0" bIns="0" rtlCol="0">
            <a:spAutoFit/>
          </a:bodyPr>
          <a:lstStyle/>
          <a:p>
            <a:pPr>
              <a:lnSpc>
                <a:spcPct val="120000"/>
              </a:lnSpc>
            </a:pPr>
            <a:r>
              <a:rPr lang="en-US" sz="1400" b="1" dirty="0">
                <a:solidFill>
                  <a:schemeClr val="bg1"/>
                </a:solidFill>
                <a:latin typeface="Times New Roman" pitchFamily="18" charset="0"/>
                <a:cs typeface="Times New Roman" pitchFamily="18" charset="0"/>
              </a:rPr>
              <a:t>In our proposed work achieving highest accuracy is aimed by taking combination of three classifiers such as Logistic Regression,  K-Nearest Neighbor and Support Vector Machine</a:t>
            </a:r>
          </a:p>
        </p:txBody>
      </p:sp>
      <p:sp>
        <p:nvSpPr>
          <p:cNvPr id="88" name="Slide Number Placeholder 5">
            <a:extLst>
              <a:ext uri="{FF2B5EF4-FFF2-40B4-BE49-F238E27FC236}">
                <a16:creationId xmlns="" xmlns:a16="http://schemas.microsoft.com/office/drawing/2014/main" id="{6C97AD9E-2C75-4343-80EA-B4A80C2414AE}"/>
              </a:ext>
            </a:extLst>
          </p:cNvPr>
          <p:cNvSpPr txBox="1">
            <a:spLocks/>
          </p:cNvSpPr>
          <p:nvPr/>
        </p:nvSpPr>
        <p:spPr>
          <a:xfrm>
            <a:off x="8437960" y="4818965"/>
            <a:ext cx="180974" cy="126207"/>
          </a:xfrm>
          <a:prstGeom prst="rect">
            <a:avLst/>
          </a:prstGeom>
        </p:spPr>
        <p:txBody>
          <a:bodyPr vert="horz" lIns="0" tIns="0" rIns="0" bIns="0" rtlCol="0" anchor="ctr"/>
          <a:lstStyle>
            <a:defPPr>
              <a:defRPr lang="en-US"/>
            </a:defPPr>
            <a:lvl1pPr marL="0" algn="ctr" defTabSz="457189" rtl="0" eaLnBrk="1" latinLnBrk="0" hangingPunct="1">
              <a:defRPr sz="900" b="1" kern="1200">
                <a:solidFill>
                  <a:srgbClr val="FB6F18"/>
                </a:solidFill>
                <a:latin typeface="+mj-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8"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2"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a:lstStyle>
          <a:p>
            <a:fld id="{C77F0986-6865-4511-87B8-11313F12EDA9}" type="slidenum">
              <a:rPr lang="en-US" smtClean="0">
                <a:solidFill>
                  <a:schemeClr val="bg1"/>
                </a:solidFill>
              </a:rPr>
              <a:pPr/>
              <a:t>15</a:t>
            </a:fld>
            <a:endParaRPr lang="en-US" dirty="0">
              <a:solidFill>
                <a:schemeClr val="bg1"/>
              </a:solidFill>
            </a:endParaRPr>
          </a:p>
        </p:txBody>
      </p:sp>
      <p:sp>
        <p:nvSpPr>
          <p:cNvPr id="89" name="Rectangle: Rounded Corners 88">
            <a:extLst>
              <a:ext uri="{FF2B5EF4-FFF2-40B4-BE49-F238E27FC236}">
                <a16:creationId xmlns="" xmlns:a16="http://schemas.microsoft.com/office/drawing/2014/main" id="{113571F5-0425-4014-B6A9-2C4F95A757F5}"/>
              </a:ext>
            </a:extLst>
          </p:cNvPr>
          <p:cNvSpPr/>
          <p:nvPr/>
        </p:nvSpPr>
        <p:spPr>
          <a:xfrm>
            <a:off x="8312944" y="4775122"/>
            <a:ext cx="431006" cy="213890"/>
          </a:xfrm>
          <a:prstGeom prst="roundRect">
            <a:avLst>
              <a:gd name="adj" fmla="val 50000"/>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solidFill>
                <a:schemeClr val="bg1"/>
              </a:solidFill>
            </a:endParaRPr>
          </a:p>
        </p:txBody>
      </p:sp>
      <p:sp>
        <p:nvSpPr>
          <p:cNvPr id="45" name="TextBox 44">
            <a:extLst>
              <a:ext uri="{FF2B5EF4-FFF2-40B4-BE49-F238E27FC236}">
                <a16:creationId xmlns="" xmlns:a16="http://schemas.microsoft.com/office/drawing/2014/main" id="{A5B92CCF-3021-432D-84E3-353FDC1E8BEC}"/>
              </a:ext>
            </a:extLst>
          </p:cNvPr>
          <p:cNvSpPr txBox="1"/>
          <p:nvPr/>
        </p:nvSpPr>
        <p:spPr>
          <a:xfrm>
            <a:off x="93518" y="3190916"/>
            <a:ext cx="1686709" cy="1809726"/>
          </a:xfrm>
          <a:prstGeom prst="rect">
            <a:avLst/>
          </a:prstGeom>
          <a:noFill/>
        </p:spPr>
        <p:txBody>
          <a:bodyPr wrap="square" lIns="0" tIns="0" rIns="0" bIns="0" rtlCol="0">
            <a:spAutoFit/>
          </a:bodyPr>
          <a:lstStyle/>
          <a:p>
            <a:pPr>
              <a:lnSpc>
                <a:spcPct val="120000"/>
              </a:lnSpc>
            </a:pPr>
            <a:r>
              <a:rPr lang="en-US" sz="1400" b="1" dirty="0">
                <a:solidFill>
                  <a:schemeClr val="bg1"/>
                </a:solidFill>
                <a:latin typeface="Times New Roman" pitchFamily="18" charset="0"/>
                <a:cs typeface="Times New Roman" pitchFamily="18" charset="0"/>
              </a:rPr>
              <a:t>In this step all the data is pre-processed and replace the missing values with the modes and means of the training dataset</a:t>
            </a:r>
            <a:r>
              <a:rPr lang="en-US" sz="1400" dirty="0">
                <a:solidFill>
                  <a:schemeClr val="bg1"/>
                </a:solidFill>
                <a:latin typeface="Times New Roman" pitchFamily="18" charset="0"/>
                <a:cs typeface="Times New Roman" pitchFamily="18" charset="0"/>
              </a:rPr>
              <a:t>.</a:t>
            </a:r>
          </a:p>
        </p:txBody>
      </p:sp>
      <p:sp>
        <p:nvSpPr>
          <p:cNvPr id="46" name="TextBox 45">
            <a:extLst>
              <a:ext uri="{FF2B5EF4-FFF2-40B4-BE49-F238E27FC236}">
                <a16:creationId xmlns="" xmlns:a16="http://schemas.microsoft.com/office/drawing/2014/main" id="{C576C15A-2CF7-4A89-A347-3EE86B7667FB}"/>
              </a:ext>
            </a:extLst>
          </p:cNvPr>
          <p:cNvSpPr txBox="1"/>
          <p:nvPr/>
        </p:nvSpPr>
        <p:spPr>
          <a:xfrm>
            <a:off x="1926545" y="2997625"/>
            <a:ext cx="1752356" cy="2068259"/>
          </a:xfrm>
          <a:prstGeom prst="rect">
            <a:avLst/>
          </a:prstGeom>
          <a:noFill/>
        </p:spPr>
        <p:txBody>
          <a:bodyPr wrap="square" lIns="0" tIns="0" rIns="0" bIns="0" rtlCol="0">
            <a:spAutoFit/>
          </a:bodyPr>
          <a:lstStyle/>
          <a:p>
            <a:pPr>
              <a:lnSpc>
                <a:spcPct val="120000"/>
              </a:lnSpc>
            </a:pPr>
            <a:r>
              <a:rPr lang="en-US" sz="1400" b="1" dirty="0">
                <a:solidFill>
                  <a:schemeClr val="bg1"/>
                </a:solidFill>
                <a:latin typeface="Times New Roman" pitchFamily="18" charset="0"/>
                <a:cs typeface="Times New Roman" pitchFamily="18" charset="0"/>
              </a:rPr>
              <a:t>The original dataset contains attributes including classifier attribute where every attribute plays significance role for predicting particular kind of tumor</a:t>
            </a:r>
          </a:p>
        </p:txBody>
      </p:sp>
      <p:sp>
        <p:nvSpPr>
          <p:cNvPr id="47" name="TextBox 46">
            <a:extLst>
              <a:ext uri="{FF2B5EF4-FFF2-40B4-BE49-F238E27FC236}">
                <a16:creationId xmlns="" xmlns:a16="http://schemas.microsoft.com/office/drawing/2014/main" id="{BED7257B-652A-4A89-A9EC-41AAFF3968A2}"/>
              </a:ext>
            </a:extLst>
          </p:cNvPr>
          <p:cNvSpPr txBox="1"/>
          <p:nvPr/>
        </p:nvSpPr>
        <p:spPr>
          <a:xfrm>
            <a:off x="3797111" y="3215772"/>
            <a:ext cx="1549775" cy="1292662"/>
          </a:xfrm>
          <a:prstGeom prst="rect">
            <a:avLst/>
          </a:prstGeom>
          <a:noFill/>
        </p:spPr>
        <p:txBody>
          <a:bodyPr wrap="square" lIns="0" tIns="0" rIns="0" bIns="0" rtlCol="0">
            <a:spAutoFit/>
          </a:bodyPr>
          <a:lstStyle/>
          <a:p>
            <a:pPr>
              <a:lnSpc>
                <a:spcPct val="120000"/>
              </a:lnSpc>
            </a:pPr>
            <a:r>
              <a:rPr lang="en-US" sz="1400" b="1" dirty="0">
                <a:solidFill>
                  <a:schemeClr val="bg1"/>
                </a:solidFill>
                <a:latin typeface="Times New Roman" pitchFamily="18" charset="0"/>
                <a:cs typeface="Times New Roman" pitchFamily="18" charset="0"/>
              </a:rPr>
              <a:t>In this step we mainly calculate individual accuracies of each classifier algorithm. </a:t>
            </a:r>
          </a:p>
        </p:txBody>
      </p:sp>
      <p:sp>
        <p:nvSpPr>
          <p:cNvPr id="48" name="TextBox 47">
            <a:extLst>
              <a:ext uri="{FF2B5EF4-FFF2-40B4-BE49-F238E27FC236}">
                <a16:creationId xmlns="" xmlns:a16="http://schemas.microsoft.com/office/drawing/2014/main" id="{3F844508-2F0E-47AF-B758-9E78623F53F2}"/>
              </a:ext>
            </a:extLst>
          </p:cNvPr>
          <p:cNvSpPr txBox="1"/>
          <p:nvPr/>
        </p:nvSpPr>
        <p:spPr>
          <a:xfrm>
            <a:off x="5587277" y="3190916"/>
            <a:ext cx="1549775" cy="1551194"/>
          </a:xfrm>
          <a:prstGeom prst="rect">
            <a:avLst/>
          </a:prstGeom>
          <a:noFill/>
        </p:spPr>
        <p:txBody>
          <a:bodyPr wrap="square" lIns="0" tIns="0" rIns="0" bIns="0" rtlCol="0">
            <a:spAutoFit/>
          </a:bodyPr>
          <a:lstStyle/>
          <a:p>
            <a:pPr>
              <a:lnSpc>
                <a:spcPct val="120000"/>
              </a:lnSpc>
            </a:pPr>
            <a:r>
              <a:rPr lang="en-US" sz="1400" b="1" dirty="0">
                <a:solidFill>
                  <a:schemeClr val="bg1"/>
                </a:solidFill>
                <a:latin typeface="Times New Roman" pitchFamily="18" charset="0"/>
                <a:cs typeface="Times New Roman" pitchFamily="18" charset="0"/>
              </a:rPr>
              <a:t>combining different combination of classifiers we built a new ensemble classifier by using accuracy strategy.</a:t>
            </a:r>
          </a:p>
        </p:txBody>
      </p:sp>
      <p:sp>
        <p:nvSpPr>
          <p:cNvPr id="50" name="TextBox 49">
            <a:extLst>
              <a:ext uri="{FF2B5EF4-FFF2-40B4-BE49-F238E27FC236}">
                <a16:creationId xmlns="" xmlns:a16="http://schemas.microsoft.com/office/drawing/2014/main" id="{7507830F-C9CE-4EDE-BB40-A45CD6B0611B}"/>
              </a:ext>
            </a:extLst>
          </p:cNvPr>
          <p:cNvSpPr txBox="1"/>
          <p:nvPr/>
        </p:nvSpPr>
        <p:spPr>
          <a:xfrm>
            <a:off x="7316354" y="3190916"/>
            <a:ext cx="1549775" cy="1034129"/>
          </a:xfrm>
          <a:prstGeom prst="rect">
            <a:avLst/>
          </a:prstGeom>
          <a:noFill/>
        </p:spPr>
        <p:txBody>
          <a:bodyPr wrap="square" lIns="0" tIns="0" rIns="0" bIns="0" rtlCol="0">
            <a:spAutoFit/>
          </a:bodyPr>
          <a:lstStyle/>
          <a:p>
            <a:pPr>
              <a:lnSpc>
                <a:spcPct val="120000"/>
              </a:lnSpc>
            </a:pPr>
            <a:r>
              <a:rPr lang="en-US" sz="1400" dirty="0">
                <a:solidFill>
                  <a:schemeClr val="bg1"/>
                </a:solidFill>
              </a:rPr>
              <a:t> </a:t>
            </a:r>
            <a:r>
              <a:rPr lang="en-US" sz="1400" b="1" dirty="0">
                <a:solidFill>
                  <a:schemeClr val="bg1"/>
                </a:solidFill>
                <a:latin typeface="Times New Roman" pitchFamily="18" charset="0"/>
                <a:cs typeface="Times New Roman" pitchFamily="18" charset="0"/>
              </a:rPr>
              <a:t>Finally we combine all three algorithms outputs to achieve high accuracy rate</a:t>
            </a:r>
            <a:r>
              <a:rPr lang="en-US" sz="1400" dirty="0">
                <a:solidFill>
                  <a:schemeClr val="bg1"/>
                </a:solidFill>
                <a:latin typeface="Times New Roman" pitchFamily="18" charset="0"/>
                <a:cs typeface="Times New Roman" pitchFamily="18" charset="0"/>
              </a:rPr>
              <a:t>. </a:t>
            </a:r>
          </a:p>
        </p:txBody>
      </p:sp>
      <p:sp>
        <p:nvSpPr>
          <p:cNvPr id="55" name="Freeform: Shape 54">
            <a:extLst>
              <a:ext uri="{FF2B5EF4-FFF2-40B4-BE49-F238E27FC236}">
                <a16:creationId xmlns="" xmlns:a16="http://schemas.microsoft.com/office/drawing/2014/main" id="{6653F3B1-157E-4C11-B9C5-5067759DCFAA}"/>
              </a:ext>
            </a:extLst>
          </p:cNvPr>
          <p:cNvSpPr/>
          <p:nvPr/>
        </p:nvSpPr>
        <p:spPr>
          <a:xfrm rot="5400000" flipH="1" flipV="1">
            <a:off x="552937" y="2055618"/>
            <a:ext cx="757043" cy="1062811"/>
          </a:xfrm>
          <a:custGeom>
            <a:avLst/>
            <a:gdLst>
              <a:gd name="connsiteX0" fmla="*/ 0 w 1492249"/>
              <a:gd name="connsiteY0" fmla="*/ 738191 h 1492249"/>
              <a:gd name="connsiteX1" fmla="*/ 0 w 1492249"/>
              <a:gd name="connsiteY1" fmla="*/ 0 h 1492249"/>
              <a:gd name="connsiteX2" fmla="*/ 754058 w 1492249"/>
              <a:gd name="connsiteY2" fmla="*/ 0 h 1492249"/>
              <a:gd name="connsiteX3" fmla="*/ 1492249 w 1492249"/>
              <a:gd name="connsiteY3" fmla="*/ 0 h 1492249"/>
              <a:gd name="connsiteX4" fmla="*/ 1492249 w 1492249"/>
              <a:gd name="connsiteY4" fmla="*/ 738191 h 1492249"/>
              <a:gd name="connsiteX5" fmla="*/ 1492249 w 1492249"/>
              <a:gd name="connsiteY5" fmla="*/ 1492249 h 1492249"/>
              <a:gd name="connsiteX6" fmla="*/ 754058 w 1492249"/>
              <a:gd name="connsiteY6" fmla="*/ 1492249 h 1492249"/>
              <a:gd name="connsiteX7" fmla="*/ 754058 w 1492249"/>
              <a:gd name="connsiteY7" fmla="*/ 738191 h 149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2249" h="1492249">
                <a:moveTo>
                  <a:pt x="0" y="738191"/>
                </a:moveTo>
                <a:lnTo>
                  <a:pt x="0" y="0"/>
                </a:lnTo>
                <a:lnTo>
                  <a:pt x="754058" y="0"/>
                </a:lnTo>
                <a:lnTo>
                  <a:pt x="1492249" y="0"/>
                </a:lnTo>
                <a:lnTo>
                  <a:pt x="1492249" y="738191"/>
                </a:lnTo>
                <a:lnTo>
                  <a:pt x="1492249" y="1492249"/>
                </a:lnTo>
                <a:lnTo>
                  <a:pt x="754058" y="1492249"/>
                </a:lnTo>
                <a:lnTo>
                  <a:pt x="754058" y="738191"/>
                </a:lnTo>
                <a:close/>
              </a:path>
            </a:pathLst>
          </a:custGeom>
          <a:gradFill flip="none" rotWithShape="1">
            <a:gsLst>
              <a:gs pos="0">
                <a:srgbClr val="C14A8B"/>
              </a:gs>
              <a:gs pos="100000">
                <a:srgbClr val="EF314C"/>
              </a:gs>
            </a:gsLst>
            <a:lin ang="0" scaled="1"/>
            <a:tileRect/>
          </a:gradFill>
          <a:ln>
            <a:noFill/>
          </a:ln>
          <a:effectLst>
            <a:outerShdw blurRad="266700" dist="114300" dir="5400000" sx="90000" sy="9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cxnSp>
        <p:nvCxnSpPr>
          <p:cNvPr id="60" name="Straight Connector 59">
            <a:extLst>
              <a:ext uri="{FF2B5EF4-FFF2-40B4-BE49-F238E27FC236}">
                <a16:creationId xmlns="" xmlns:a16="http://schemas.microsoft.com/office/drawing/2014/main" id="{6E7CC268-8699-4CD3-AC0E-7938F9B803E2}"/>
              </a:ext>
            </a:extLst>
          </p:cNvPr>
          <p:cNvCxnSpPr/>
          <p:nvPr/>
        </p:nvCxnSpPr>
        <p:spPr>
          <a:xfrm>
            <a:off x="499327" y="2592510"/>
            <a:ext cx="330919"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 xmlns:a16="http://schemas.microsoft.com/office/drawing/2014/main" id="{4FC4BEA1-EF1E-46DE-AADC-47E0D2E55110}"/>
              </a:ext>
            </a:extLst>
          </p:cNvPr>
          <p:cNvSpPr txBox="1"/>
          <p:nvPr/>
        </p:nvSpPr>
        <p:spPr>
          <a:xfrm>
            <a:off x="458031" y="2236589"/>
            <a:ext cx="946855" cy="307777"/>
          </a:xfrm>
          <a:prstGeom prst="rect">
            <a:avLst/>
          </a:prstGeom>
          <a:noFill/>
        </p:spPr>
        <p:txBody>
          <a:bodyPr wrap="square" lIns="0" tIns="0" rIns="0" bIns="0" rtlCol="0" anchor="ctr">
            <a:spAutoFit/>
          </a:bodyPr>
          <a:lstStyle/>
          <a:p>
            <a:pPr algn="ctr"/>
            <a:r>
              <a:rPr lang="en-US" sz="2000" dirty="0">
                <a:solidFill>
                  <a:schemeClr val="bg1"/>
                </a:solidFill>
              </a:rPr>
              <a:t>Step</a:t>
            </a:r>
          </a:p>
        </p:txBody>
      </p:sp>
      <p:sp>
        <p:nvSpPr>
          <p:cNvPr id="70" name="TextBox 69">
            <a:extLst>
              <a:ext uri="{FF2B5EF4-FFF2-40B4-BE49-F238E27FC236}">
                <a16:creationId xmlns="" xmlns:a16="http://schemas.microsoft.com/office/drawing/2014/main" id="{07FC6B1D-17C8-4890-A673-7A9ED58D4410}"/>
              </a:ext>
            </a:extLst>
          </p:cNvPr>
          <p:cNvSpPr txBox="1"/>
          <p:nvPr/>
        </p:nvSpPr>
        <p:spPr>
          <a:xfrm>
            <a:off x="478679" y="2589273"/>
            <a:ext cx="372216" cy="369332"/>
          </a:xfrm>
          <a:prstGeom prst="rect">
            <a:avLst/>
          </a:prstGeom>
          <a:noFill/>
        </p:spPr>
        <p:txBody>
          <a:bodyPr wrap="square" lIns="0" tIns="0" rIns="0" bIns="0" rtlCol="0" anchor="ctr">
            <a:spAutoFit/>
          </a:bodyPr>
          <a:lstStyle/>
          <a:p>
            <a:pPr algn="ctr"/>
            <a:r>
              <a:rPr lang="en-US" sz="2400" b="1" dirty="0">
                <a:solidFill>
                  <a:schemeClr val="bg1"/>
                </a:solidFill>
                <a:latin typeface="+mj-lt"/>
              </a:rPr>
              <a:t>01</a:t>
            </a:r>
          </a:p>
        </p:txBody>
      </p:sp>
      <p:sp>
        <p:nvSpPr>
          <p:cNvPr id="71" name="Freeform: Shape 70">
            <a:extLst>
              <a:ext uri="{FF2B5EF4-FFF2-40B4-BE49-F238E27FC236}">
                <a16:creationId xmlns="" xmlns:a16="http://schemas.microsoft.com/office/drawing/2014/main" id="{3AAAAA79-6D51-42B4-ACD9-91B558949E0D}"/>
              </a:ext>
            </a:extLst>
          </p:cNvPr>
          <p:cNvSpPr/>
          <p:nvPr/>
        </p:nvSpPr>
        <p:spPr>
          <a:xfrm rot="5400000" flipH="1" flipV="1">
            <a:off x="2283241" y="2055618"/>
            <a:ext cx="757043" cy="1062811"/>
          </a:xfrm>
          <a:custGeom>
            <a:avLst/>
            <a:gdLst>
              <a:gd name="connsiteX0" fmla="*/ 0 w 1492249"/>
              <a:gd name="connsiteY0" fmla="*/ 738191 h 1492249"/>
              <a:gd name="connsiteX1" fmla="*/ 0 w 1492249"/>
              <a:gd name="connsiteY1" fmla="*/ 0 h 1492249"/>
              <a:gd name="connsiteX2" fmla="*/ 754058 w 1492249"/>
              <a:gd name="connsiteY2" fmla="*/ 0 h 1492249"/>
              <a:gd name="connsiteX3" fmla="*/ 1492249 w 1492249"/>
              <a:gd name="connsiteY3" fmla="*/ 0 h 1492249"/>
              <a:gd name="connsiteX4" fmla="*/ 1492249 w 1492249"/>
              <a:gd name="connsiteY4" fmla="*/ 738191 h 1492249"/>
              <a:gd name="connsiteX5" fmla="*/ 1492249 w 1492249"/>
              <a:gd name="connsiteY5" fmla="*/ 1492249 h 1492249"/>
              <a:gd name="connsiteX6" fmla="*/ 754058 w 1492249"/>
              <a:gd name="connsiteY6" fmla="*/ 1492249 h 1492249"/>
              <a:gd name="connsiteX7" fmla="*/ 754058 w 1492249"/>
              <a:gd name="connsiteY7" fmla="*/ 738191 h 149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2249" h="1492249">
                <a:moveTo>
                  <a:pt x="0" y="738191"/>
                </a:moveTo>
                <a:lnTo>
                  <a:pt x="0" y="0"/>
                </a:lnTo>
                <a:lnTo>
                  <a:pt x="754058" y="0"/>
                </a:lnTo>
                <a:lnTo>
                  <a:pt x="1492249" y="0"/>
                </a:lnTo>
                <a:lnTo>
                  <a:pt x="1492249" y="738191"/>
                </a:lnTo>
                <a:lnTo>
                  <a:pt x="1492249" y="1492249"/>
                </a:lnTo>
                <a:lnTo>
                  <a:pt x="754058" y="1492249"/>
                </a:lnTo>
                <a:lnTo>
                  <a:pt x="754058" y="738191"/>
                </a:lnTo>
                <a:close/>
              </a:path>
            </a:pathLst>
          </a:custGeom>
          <a:gradFill flip="none" rotWithShape="1">
            <a:gsLst>
              <a:gs pos="0">
                <a:srgbClr val="C14A8B"/>
              </a:gs>
              <a:gs pos="100000">
                <a:srgbClr val="EF314C"/>
              </a:gs>
            </a:gsLst>
            <a:lin ang="0" scaled="1"/>
            <a:tileRect/>
          </a:gradFill>
          <a:ln>
            <a:noFill/>
          </a:ln>
          <a:effectLst>
            <a:outerShdw blurRad="266700" dist="114300" dir="5400000" sx="90000" sy="9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cxnSp>
        <p:nvCxnSpPr>
          <p:cNvPr id="72" name="Straight Connector 71">
            <a:extLst>
              <a:ext uri="{FF2B5EF4-FFF2-40B4-BE49-F238E27FC236}">
                <a16:creationId xmlns="" xmlns:a16="http://schemas.microsoft.com/office/drawing/2014/main" id="{2FA52960-A4BF-47C7-83E9-E08F8E18ADDC}"/>
              </a:ext>
            </a:extLst>
          </p:cNvPr>
          <p:cNvCxnSpPr/>
          <p:nvPr/>
        </p:nvCxnSpPr>
        <p:spPr>
          <a:xfrm>
            <a:off x="2229631" y="2592510"/>
            <a:ext cx="330919"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 xmlns:a16="http://schemas.microsoft.com/office/drawing/2014/main" id="{E47FF898-6AB1-4AB7-B1B3-9ABBEB11C19D}"/>
              </a:ext>
            </a:extLst>
          </p:cNvPr>
          <p:cNvSpPr txBox="1"/>
          <p:nvPr/>
        </p:nvSpPr>
        <p:spPr>
          <a:xfrm>
            <a:off x="2188335" y="2236589"/>
            <a:ext cx="946855" cy="307777"/>
          </a:xfrm>
          <a:prstGeom prst="rect">
            <a:avLst/>
          </a:prstGeom>
          <a:noFill/>
        </p:spPr>
        <p:txBody>
          <a:bodyPr wrap="square" lIns="0" tIns="0" rIns="0" bIns="0" rtlCol="0" anchor="ctr">
            <a:spAutoFit/>
          </a:bodyPr>
          <a:lstStyle/>
          <a:p>
            <a:pPr algn="ctr"/>
            <a:r>
              <a:rPr lang="en-US" sz="2000" dirty="0">
                <a:solidFill>
                  <a:schemeClr val="bg1"/>
                </a:solidFill>
              </a:rPr>
              <a:t>Step</a:t>
            </a:r>
          </a:p>
        </p:txBody>
      </p:sp>
      <p:sp>
        <p:nvSpPr>
          <p:cNvPr id="74" name="TextBox 73">
            <a:extLst>
              <a:ext uri="{FF2B5EF4-FFF2-40B4-BE49-F238E27FC236}">
                <a16:creationId xmlns="" xmlns:a16="http://schemas.microsoft.com/office/drawing/2014/main" id="{60411BAD-AA74-40C6-B345-4AA7B5CDD424}"/>
              </a:ext>
            </a:extLst>
          </p:cNvPr>
          <p:cNvSpPr txBox="1"/>
          <p:nvPr/>
        </p:nvSpPr>
        <p:spPr>
          <a:xfrm>
            <a:off x="2208983" y="2589273"/>
            <a:ext cx="372216" cy="369332"/>
          </a:xfrm>
          <a:prstGeom prst="rect">
            <a:avLst/>
          </a:prstGeom>
          <a:noFill/>
        </p:spPr>
        <p:txBody>
          <a:bodyPr wrap="square" lIns="0" tIns="0" rIns="0" bIns="0" rtlCol="0" anchor="ctr">
            <a:spAutoFit/>
          </a:bodyPr>
          <a:lstStyle/>
          <a:p>
            <a:pPr algn="ctr"/>
            <a:r>
              <a:rPr lang="en-US" sz="2400" b="1" dirty="0">
                <a:solidFill>
                  <a:schemeClr val="bg1"/>
                </a:solidFill>
                <a:latin typeface="+mj-lt"/>
              </a:rPr>
              <a:t>02</a:t>
            </a:r>
          </a:p>
        </p:txBody>
      </p:sp>
      <p:sp>
        <p:nvSpPr>
          <p:cNvPr id="75" name="Freeform: Shape 74">
            <a:extLst>
              <a:ext uri="{FF2B5EF4-FFF2-40B4-BE49-F238E27FC236}">
                <a16:creationId xmlns="" xmlns:a16="http://schemas.microsoft.com/office/drawing/2014/main" id="{89BEF9DB-F51D-4867-B066-CAFE060407F2}"/>
              </a:ext>
            </a:extLst>
          </p:cNvPr>
          <p:cNvSpPr/>
          <p:nvPr/>
        </p:nvSpPr>
        <p:spPr>
          <a:xfrm rot="5400000" flipH="1" flipV="1">
            <a:off x="4013545" y="2055618"/>
            <a:ext cx="757043" cy="1062811"/>
          </a:xfrm>
          <a:custGeom>
            <a:avLst/>
            <a:gdLst>
              <a:gd name="connsiteX0" fmla="*/ 0 w 1492249"/>
              <a:gd name="connsiteY0" fmla="*/ 738191 h 1492249"/>
              <a:gd name="connsiteX1" fmla="*/ 0 w 1492249"/>
              <a:gd name="connsiteY1" fmla="*/ 0 h 1492249"/>
              <a:gd name="connsiteX2" fmla="*/ 754058 w 1492249"/>
              <a:gd name="connsiteY2" fmla="*/ 0 h 1492249"/>
              <a:gd name="connsiteX3" fmla="*/ 1492249 w 1492249"/>
              <a:gd name="connsiteY3" fmla="*/ 0 h 1492249"/>
              <a:gd name="connsiteX4" fmla="*/ 1492249 w 1492249"/>
              <a:gd name="connsiteY4" fmla="*/ 738191 h 1492249"/>
              <a:gd name="connsiteX5" fmla="*/ 1492249 w 1492249"/>
              <a:gd name="connsiteY5" fmla="*/ 1492249 h 1492249"/>
              <a:gd name="connsiteX6" fmla="*/ 754058 w 1492249"/>
              <a:gd name="connsiteY6" fmla="*/ 1492249 h 1492249"/>
              <a:gd name="connsiteX7" fmla="*/ 754058 w 1492249"/>
              <a:gd name="connsiteY7" fmla="*/ 738191 h 149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2249" h="1492249">
                <a:moveTo>
                  <a:pt x="0" y="738191"/>
                </a:moveTo>
                <a:lnTo>
                  <a:pt x="0" y="0"/>
                </a:lnTo>
                <a:lnTo>
                  <a:pt x="754058" y="0"/>
                </a:lnTo>
                <a:lnTo>
                  <a:pt x="1492249" y="0"/>
                </a:lnTo>
                <a:lnTo>
                  <a:pt x="1492249" y="738191"/>
                </a:lnTo>
                <a:lnTo>
                  <a:pt x="1492249" y="1492249"/>
                </a:lnTo>
                <a:lnTo>
                  <a:pt x="754058" y="1492249"/>
                </a:lnTo>
                <a:lnTo>
                  <a:pt x="754058" y="738191"/>
                </a:lnTo>
                <a:close/>
              </a:path>
            </a:pathLst>
          </a:custGeom>
          <a:gradFill flip="none" rotWithShape="1">
            <a:gsLst>
              <a:gs pos="0">
                <a:srgbClr val="C14A8B"/>
              </a:gs>
              <a:gs pos="100000">
                <a:srgbClr val="EF314C"/>
              </a:gs>
            </a:gsLst>
            <a:lin ang="0" scaled="1"/>
            <a:tileRect/>
          </a:gradFill>
          <a:ln>
            <a:noFill/>
          </a:ln>
          <a:effectLst>
            <a:outerShdw blurRad="266700" dist="114300" dir="5400000" sx="90000" sy="9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cxnSp>
        <p:nvCxnSpPr>
          <p:cNvPr id="76" name="Straight Connector 75">
            <a:extLst>
              <a:ext uri="{FF2B5EF4-FFF2-40B4-BE49-F238E27FC236}">
                <a16:creationId xmlns="" xmlns:a16="http://schemas.microsoft.com/office/drawing/2014/main" id="{29660A5D-F754-42B6-B391-F1148410E209}"/>
              </a:ext>
            </a:extLst>
          </p:cNvPr>
          <p:cNvCxnSpPr/>
          <p:nvPr/>
        </p:nvCxnSpPr>
        <p:spPr>
          <a:xfrm>
            <a:off x="3959935" y="2592510"/>
            <a:ext cx="330919"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 xmlns:a16="http://schemas.microsoft.com/office/drawing/2014/main" id="{740BBD02-DFEA-4256-B1FC-33CC8D548CAB}"/>
              </a:ext>
            </a:extLst>
          </p:cNvPr>
          <p:cNvSpPr txBox="1"/>
          <p:nvPr/>
        </p:nvSpPr>
        <p:spPr>
          <a:xfrm>
            <a:off x="3918639" y="2236589"/>
            <a:ext cx="946855" cy="307777"/>
          </a:xfrm>
          <a:prstGeom prst="rect">
            <a:avLst/>
          </a:prstGeom>
          <a:noFill/>
        </p:spPr>
        <p:txBody>
          <a:bodyPr wrap="square" lIns="0" tIns="0" rIns="0" bIns="0" rtlCol="0" anchor="ctr">
            <a:spAutoFit/>
          </a:bodyPr>
          <a:lstStyle/>
          <a:p>
            <a:pPr algn="ctr"/>
            <a:r>
              <a:rPr lang="en-US" sz="2000" dirty="0">
                <a:solidFill>
                  <a:schemeClr val="bg1"/>
                </a:solidFill>
              </a:rPr>
              <a:t>Step</a:t>
            </a:r>
          </a:p>
        </p:txBody>
      </p:sp>
      <p:sp>
        <p:nvSpPr>
          <p:cNvPr id="78" name="TextBox 77">
            <a:extLst>
              <a:ext uri="{FF2B5EF4-FFF2-40B4-BE49-F238E27FC236}">
                <a16:creationId xmlns="" xmlns:a16="http://schemas.microsoft.com/office/drawing/2014/main" id="{07D437CF-18F4-4A06-BD73-5248064F2307}"/>
              </a:ext>
            </a:extLst>
          </p:cNvPr>
          <p:cNvSpPr txBox="1"/>
          <p:nvPr/>
        </p:nvSpPr>
        <p:spPr>
          <a:xfrm>
            <a:off x="3939287" y="2589273"/>
            <a:ext cx="372216" cy="369332"/>
          </a:xfrm>
          <a:prstGeom prst="rect">
            <a:avLst/>
          </a:prstGeom>
          <a:noFill/>
        </p:spPr>
        <p:txBody>
          <a:bodyPr wrap="square" lIns="0" tIns="0" rIns="0" bIns="0" rtlCol="0" anchor="ctr">
            <a:spAutoFit/>
          </a:bodyPr>
          <a:lstStyle/>
          <a:p>
            <a:pPr algn="ctr"/>
            <a:r>
              <a:rPr lang="en-US" sz="2400" b="1" dirty="0">
                <a:solidFill>
                  <a:schemeClr val="bg1"/>
                </a:solidFill>
                <a:latin typeface="+mj-lt"/>
              </a:rPr>
              <a:t>03</a:t>
            </a:r>
          </a:p>
        </p:txBody>
      </p:sp>
      <p:sp>
        <p:nvSpPr>
          <p:cNvPr id="79" name="Freeform: Shape 78">
            <a:extLst>
              <a:ext uri="{FF2B5EF4-FFF2-40B4-BE49-F238E27FC236}">
                <a16:creationId xmlns="" xmlns:a16="http://schemas.microsoft.com/office/drawing/2014/main" id="{608F3AB2-A58F-4729-826F-21E2C0A38663}"/>
              </a:ext>
            </a:extLst>
          </p:cNvPr>
          <p:cNvSpPr/>
          <p:nvPr/>
        </p:nvSpPr>
        <p:spPr>
          <a:xfrm rot="5400000" flipH="1" flipV="1">
            <a:off x="5743849" y="2055618"/>
            <a:ext cx="757043" cy="1062811"/>
          </a:xfrm>
          <a:custGeom>
            <a:avLst/>
            <a:gdLst>
              <a:gd name="connsiteX0" fmla="*/ 0 w 1492249"/>
              <a:gd name="connsiteY0" fmla="*/ 738191 h 1492249"/>
              <a:gd name="connsiteX1" fmla="*/ 0 w 1492249"/>
              <a:gd name="connsiteY1" fmla="*/ 0 h 1492249"/>
              <a:gd name="connsiteX2" fmla="*/ 754058 w 1492249"/>
              <a:gd name="connsiteY2" fmla="*/ 0 h 1492249"/>
              <a:gd name="connsiteX3" fmla="*/ 1492249 w 1492249"/>
              <a:gd name="connsiteY3" fmla="*/ 0 h 1492249"/>
              <a:gd name="connsiteX4" fmla="*/ 1492249 w 1492249"/>
              <a:gd name="connsiteY4" fmla="*/ 738191 h 1492249"/>
              <a:gd name="connsiteX5" fmla="*/ 1492249 w 1492249"/>
              <a:gd name="connsiteY5" fmla="*/ 1492249 h 1492249"/>
              <a:gd name="connsiteX6" fmla="*/ 754058 w 1492249"/>
              <a:gd name="connsiteY6" fmla="*/ 1492249 h 1492249"/>
              <a:gd name="connsiteX7" fmla="*/ 754058 w 1492249"/>
              <a:gd name="connsiteY7" fmla="*/ 738191 h 149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2249" h="1492249">
                <a:moveTo>
                  <a:pt x="0" y="738191"/>
                </a:moveTo>
                <a:lnTo>
                  <a:pt x="0" y="0"/>
                </a:lnTo>
                <a:lnTo>
                  <a:pt x="754058" y="0"/>
                </a:lnTo>
                <a:lnTo>
                  <a:pt x="1492249" y="0"/>
                </a:lnTo>
                <a:lnTo>
                  <a:pt x="1492249" y="738191"/>
                </a:lnTo>
                <a:lnTo>
                  <a:pt x="1492249" y="1492249"/>
                </a:lnTo>
                <a:lnTo>
                  <a:pt x="754058" y="1492249"/>
                </a:lnTo>
                <a:lnTo>
                  <a:pt x="754058" y="738191"/>
                </a:lnTo>
                <a:close/>
              </a:path>
            </a:pathLst>
          </a:custGeom>
          <a:gradFill flip="none" rotWithShape="1">
            <a:gsLst>
              <a:gs pos="0">
                <a:srgbClr val="C14A8B"/>
              </a:gs>
              <a:gs pos="100000">
                <a:srgbClr val="EF314C"/>
              </a:gs>
            </a:gsLst>
            <a:lin ang="0" scaled="1"/>
            <a:tileRect/>
          </a:gradFill>
          <a:ln>
            <a:noFill/>
          </a:ln>
          <a:effectLst>
            <a:outerShdw blurRad="266700" dist="114300" dir="5400000" sx="90000" sy="9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cxnSp>
        <p:nvCxnSpPr>
          <p:cNvPr id="83" name="Straight Connector 82">
            <a:extLst>
              <a:ext uri="{FF2B5EF4-FFF2-40B4-BE49-F238E27FC236}">
                <a16:creationId xmlns="" xmlns:a16="http://schemas.microsoft.com/office/drawing/2014/main" id="{7DB28A34-AA96-4D97-9132-9783DD0F4E18}"/>
              </a:ext>
            </a:extLst>
          </p:cNvPr>
          <p:cNvCxnSpPr/>
          <p:nvPr/>
        </p:nvCxnSpPr>
        <p:spPr>
          <a:xfrm>
            <a:off x="5690239" y="2592510"/>
            <a:ext cx="330919"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 xmlns:a16="http://schemas.microsoft.com/office/drawing/2014/main" id="{C31BA735-8C44-4FB3-AB56-D736BE961CB1}"/>
              </a:ext>
            </a:extLst>
          </p:cNvPr>
          <p:cNvSpPr txBox="1"/>
          <p:nvPr/>
        </p:nvSpPr>
        <p:spPr>
          <a:xfrm>
            <a:off x="5648943" y="2236589"/>
            <a:ext cx="946855" cy="307777"/>
          </a:xfrm>
          <a:prstGeom prst="rect">
            <a:avLst/>
          </a:prstGeom>
          <a:noFill/>
        </p:spPr>
        <p:txBody>
          <a:bodyPr wrap="square" lIns="0" tIns="0" rIns="0" bIns="0" rtlCol="0" anchor="ctr">
            <a:spAutoFit/>
          </a:bodyPr>
          <a:lstStyle/>
          <a:p>
            <a:pPr algn="ctr"/>
            <a:r>
              <a:rPr lang="en-US" sz="2000" dirty="0">
                <a:solidFill>
                  <a:schemeClr val="bg1"/>
                </a:solidFill>
              </a:rPr>
              <a:t>Step</a:t>
            </a:r>
          </a:p>
        </p:txBody>
      </p:sp>
      <p:sp>
        <p:nvSpPr>
          <p:cNvPr id="85" name="TextBox 84">
            <a:extLst>
              <a:ext uri="{FF2B5EF4-FFF2-40B4-BE49-F238E27FC236}">
                <a16:creationId xmlns="" xmlns:a16="http://schemas.microsoft.com/office/drawing/2014/main" id="{58733A9C-ADA0-4AFC-8B8D-28CBEADCC9C9}"/>
              </a:ext>
            </a:extLst>
          </p:cNvPr>
          <p:cNvSpPr txBox="1"/>
          <p:nvPr/>
        </p:nvSpPr>
        <p:spPr>
          <a:xfrm>
            <a:off x="5669591" y="2589273"/>
            <a:ext cx="372216" cy="369332"/>
          </a:xfrm>
          <a:prstGeom prst="rect">
            <a:avLst/>
          </a:prstGeom>
          <a:noFill/>
        </p:spPr>
        <p:txBody>
          <a:bodyPr wrap="square" lIns="0" tIns="0" rIns="0" bIns="0" rtlCol="0" anchor="ctr">
            <a:spAutoFit/>
          </a:bodyPr>
          <a:lstStyle/>
          <a:p>
            <a:pPr algn="ctr"/>
            <a:r>
              <a:rPr lang="en-US" sz="2400" b="1" dirty="0">
                <a:solidFill>
                  <a:schemeClr val="bg1"/>
                </a:solidFill>
                <a:latin typeface="+mj-lt"/>
              </a:rPr>
              <a:t>04</a:t>
            </a:r>
          </a:p>
        </p:txBody>
      </p:sp>
      <p:sp>
        <p:nvSpPr>
          <p:cNvPr id="92" name="Freeform: Shape 91">
            <a:extLst>
              <a:ext uri="{FF2B5EF4-FFF2-40B4-BE49-F238E27FC236}">
                <a16:creationId xmlns="" xmlns:a16="http://schemas.microsoft.com/office/drawing/2014/main" id="{9602A042-238B-4EFB-8539-8016108956EB}"/>
              </a:ext>
            </a:extLst>
          </p:cNvPr>
          <p:cNvSpPr/>
          <p:nvPr/>
        </p:nvSpPr>
        <p:spPr>
          <a:xfrm rot="5400000" flipH="1" flipV="1">
            <a:off x="7474154" y="2055618"/>
            <a:ext cx="757043" cy="1062811"/>
          </a:xfrm>
          <a:custGeom>
            <a:avLst/>
            <a:gdLst>
              <a:gd name="connsiteX0" fmla="*/ 0 w 1492249"/>
              <a:gd name="connsiteY0" fmla="*/ 738191 h 1492249"/>
              <a:gd name="connsiteX1" fmla="*/ 0 w 1492249"/>
              <a:gd name="connsiteY1" fmla="*/ 0 h 1492249"/>
              <a:gd name="connsiteX2" fmla="*/ 754058 w 1492249"/>
              <a:gd name="connsiteY2" fmla="*/ 0 h 1492249"/>
              <a:gd name="connsiteX3" fmla="*/ 1492249 w 1492249"/>
              <a:gd name="connsiteY3" fmla="*/ 0 h 1492249"/>
              <a:gd name="connsiteX4" fmla="*/ 1492249 w 1492249"/>
              <a:gd name="connsiteY4" fmla="*/ 738191 h 1492249"/>
              <a:gd name="connsiteX5" fmla="*/ 1492249 w 1492249"/>
              <a:gd name="connsiteY5" fmla="*/ 1492249 h 1492249"/>
              <a:gd name="connsiteX6" fmla="*/ 754058 w 1492249"/>
              <a:gd name="connsiteY6" fmla="*/ 1492249 h 1492249"/>
              <a:gd name="connsiteX7" fmla="*/ 754058 w 1492249"/>
              <a:gd name="connsiteY7" fmla="*/ 738191 h 149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2249" h="1492249">
                <a:moveTo>
                  <a:pt x="0" y="738191"/>
                </a:moveTo>
                <a:lnTo>
                  <a:pt x="0" y="0"/>
                </a:lnTo>
                <a:lnTo>
                  <a:pt x="754058" y="0"/>
                </a:lnTo>
                <a:lnTo>
                  <a:pt x="1492249" y="0"/>
                </a:lnTo>
                <a:lnTo>
                  <a:pt x="1492249" y="738191"/>
                </a:lnTo>
                <a:lnTo>
                  <a:pt x="1492249" y="1492249"/>
                </a:lnTo>
                <a:lnTo>
                  <a:pt x="754058" y="1492249"/>
                </a:lnTo>
                <a:lnTo>
                  <a:pt x="754058" y="738191"/>
                </a:lnTo>
                <a:close/>
              </a:path>
            </a:pathLst>
          </a:custGeom>
          <a:gradFill flip="none" rotWithShape="1">
            <a:gsLst>
              <a:gs pos="0">
                <a:srgbClr val="C14A8B"/>
              </a:gs>
              <a:gs pos="100000">
                <a:srgbClr val="EF314C"/>
              </a:gs>
            </a:gsLst>
            <a:lin ang="0" scaled="1"/>
            <a:tileRect/>
          </a:gradFill>
          <a:ln>
            <a:noFill/>
          </a:ln>
          <a:effectLst>
            <a:outerShdw blurRad="266700" dist="114300" dir="5400000" sx="90000" sy="9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cxnSp>
        <p:nvCxnSpPr>
          <p:cNvPr id="93" name="Straight Connector 92">
            <a:extLst>
              <a:ext uri="{FF2B5EF4-FFF2-40B4-BE49-F238E27FC236}">
                <a16:creationId xmlns="" xmlns:a16="http://schemas.microsoft.com/office/drawing/2014/main" id="{9DDB2FD8-31E9-4335-A487-FC7E876ACC67}"/>
              </a:ext>
            </a:extLst>
          </p:cNvPr>
          <p:cNvCxnSpPr/>
          <p:nvPr/>
        </p:nvCxnSpPr>
        <p:spPr>
          <a:xfrm>
            <a:off x="7420544" y="2592510"/>
            <a:ext cx="330919"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 xmlns:a16="http://schemas.microsoft.com/office/drawing/2014/main" id="{6D4393C6-BF0E-4F75-A245-1915F1CB1A89}"/>
              </a:ext>
            </a:extLst>
          </p:cNvPr>
          <p:cNvSpPr txBox="1"/>
          <p:nvPr/>
        </p:nvSpPr>
        <p:spPr>
          <a:xfrm>
            <a:off x="7379248" y="2236589"/>
            <a:ext cx="946855" cy="307777"/>
          </a:xfrm>
          <a:prstGeom prst="rect">
            <a:avLst/>
          </a:prstGeom>
          <a:noFill/>
        </p:spPr>
        <p:txBody>
          <a:bodyPr wrap="square" lIns="0" tIns="0" rIns="0" bIns="0" rtlCol="0" anchor="ctr">
            <a:spAutoFit/>
          </a:bodyPr>
          <a:lstStyle/>
          <a:p>
            <a:pPr algn="ctr"/>
            <a:r>
              <a:rPr lang="en-US" sz="2000" dirty="0">
                <a:solidFill>
                  <a:schemeClr val="bg1"/>
                </a:solidFill>
              </a:rPr>
              <a:t>Step</a:t>
            </a:r>
          </a:p>
        </p:txBody>
      </p:sp>
      <p:sp>
        <p:nvSpPr>
          <p:cNvPr id="95" name="TextBox 94">
            <a:extLst>
              <a:ext uri="{FF2B5EF4-FFF2-40B4-BE49-F238E27FC236}">
                <a16:creationId xmlns="" xmlns:a16="http://schemas.microsoft.com/office/drawing/2014/main" id="{D366BA71-068A-45AC-B1E3-B71EA32DEA3A}"/>
              </a:ext>
            </a:extLst>
          </p:cNvPr>
          <p:cNvSpPr txBox="1"/>
          <p:nvPr/>
        </p:nvSpPr>
        <p:spPr>
          <a:xfrm>
            <a:off x="7399896" y="2589273"/>
            <a:ext cx="372216" cy="369332"/>
          </a:xfrm>
          <a:prstGeom prst="rect">
            <a:avLst/>
          </a:prstGeom>
          <a:noFill/>
        </p:spPr>
        <p:txBody>
          <a:bodyPr wrap="square" lIns="0" tIns="0" rIns="0" bIns="0" rtlCol="0" anchor="ctr">
            <a:spAutoFit/>
          </a:bodyPr>
          <a:lstStyle/>
          <a:p>
            <a:pPr algn="ctr"/>
            <a:r>
              <a:rPr lang="en-US" sz="2400" b="1" dirty="0">
                <a:solidFill>
                  <a:schemeClr val="bg1"/>
                </a:solidFill>
                <a:latin typeface="+mj-lt"/>
              </a:rPr>
              <a:t>05</a:t>
            </a:r>
          </a:p>
        </p:txBody>
      </p:sp>
    </p:spTree>
    <p:extLst>
      <p:ext uri="{BB962C8B-B14F-4D97-AF65-F5344CB8AC3E}">
        <p14:creationId xmlns:p14="http://schemas.microsoft.com/office/powerpoint/2010/main" val="18161919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A6ED7FC-D6CD-4D3B-89ED-9576AC8127F1}"/>
              </a:ext>
            </a:extLst>
          </p:cNvPr>
          <p:cNvSpPr>
            <a:spLocks noGrp="1"/>
          </p:cNvSpPr>
          <p:nvPr>
            <p:ph type="title"/>
          </p:nvPr>
        </p:nvSpPr>
        <p:spPr/>
        <p:txBody>
          <a:bodyPr>
            <a:normAutofit/>
          </a:bodyPr>
          <a:lstStyle/>
          <a:p>
            <a:r>
              <a:rPr lang="en-US" dirty="0">
                <a:latin typeface="Times New Roman" pitchFamily="18" charset="0"/>
                <a:cs typeface="Times New Roman" pitchFamily="18" charset="0"/>
              </a:rPr>
              <a:t>Roadmap Project(</a:t>
            </a:r>
            <a:r>
              <a:rPr lang="en-IN" dirty="0">
                <a:latin typeface="Times New Roman" pitchFamily="18" charset="0"/>
                <a:cs typeface="Times New Roman" pitchFamily="18" charset="0"/>
              </a:rPr>
              <a:t>Project Tracking)</a:t>
            </a:r>
            <a:endParaRPr lang="en-US" dirty="0">
              <a:latin typeface="Times New Roman" pitchFamily="18" charset="0"/>
              <a:cs typeface="Times New Roman" pitchFamily="18" charset="0"/>
            </a:endParaRPr>
          </a:p>
        </p:txBody>
      </p:sp>
      <p:sp>
        <p:nvSpPr>
          <p:cNvPr id="16" name="Slide Number Placeholder 15">
            <a:extLst>
              <a:ext uri="{FF2B5EF4-FFF2-40B4-BE49-F238E27FC236}">
                <a16:creationId xmlns="" xmlns:a16="http://schemas.microsoft.com/office/drawing/2014/main" id="{AA7CC8F1-8FEB-401F-A165-5328C348EE1C}"/>
              </a:ext>
            </a:extLst>
          </p:cNvPr>
          <p:cNvSpPr>
            <a:spLocks noGrp="1"/>
          </p:cNvSpPr>
          <p:nvPr>
            <p:ph type="sldNum" sz="quarter" idx="12"/>
          </p:nvPr>
        </p:nvSpPr>
        <p:spPr/>
        <p:txBody>
          <a:bodyPr/>
          <a:lstStyle/>
          <a:p>
            <a:fld id="{C77F0986-6865-4511-87B8-11313F12EDA9}" type="slidenum">
              <a:rPr lang="en-US" smtClean="0"/>
              <a:pPr/>
              <a:t>16</a:t>
            </a:fld>
            <a:endParaRPr lang="en-US" dirty="0"/>
          </a:p>
        </p:txBody>
      </p:sp>
      <p:sp>
        <p:nvSpPr>
          <p:cNvPr id="124" name="Oval 21">
            <a:extLst>
              <a:ext uri="{FF2B5EF4-FFF2-40B4-BE49-F238E27FC236}">
                <a16:creationId xmlns="" xmlns:a16="http://schemas.microsoft.com/office/drawing/2014/main" id="{84720CBE-BA4A-41B8-8822-90D9AFF96339}"/>
              </a:ext>
            </a:extLst>
          </p:cNvPr>
          <p:cNvSpPr>
            <a:spLocks noChangeArrowheads="1"/>
          </p:cNvSpPr>
          <p:nvPr/>
        </p:nvSpPr>
        <p:spPr bwMode="auto">
          <a:xfrm flipV="1">
            <a:off x="970257" y="1762573"/>
            <a:ext cx="1145586" cy="1145586"/>
          </a:xfrm>
          <a:prstGeom prst="ellipse">
            <a:avLst/>
          </a:prstGeom>
          <a:solidFill>
            <a:srgbClr val="FB6F18"/>
          </a:solidFill>
          <a:ln w="3175" cap="flat">
            <a:noFill/>
            <a:prstDash val="solid"/>
            <a:miter lim="800000"/>
            <a:headEnd/>
            <a:tailEnd/>
          </a:ln>
          <a:effectLst>
            <a:outerShdw blurRad="165100" dist="152400" dir="5400000" sx="90000" sy="90000" algn="t" rotWithShape="0">
              <a:prstClr val="black">
                <a:alpha val="30000"/>
              </a:prstClr>
            </a:outerShdw>
          </a:effectLst>
        </p:spPr>
        <p:txBody>
          <a:bodyPr vert="horz" wrap="square" lIns="91440" tIns="45720" rIns="91440" bIns="45720" numCol="1" anchor="t" anchorCtr="0" compatLnSpc="1">
            <a:prstTxWarp prst="textNoShape">
              <a:avLst/>
            </a:prstTxWarp>
          </a:bodyPr>
          <a:lstStyle/>
          <a:p>
            <a:pPr defTabSz="914355">
              <a:defRPr/>
            </a:pPr>
            <a:endParaRPr lang="en-US" sz="1350" kern="0">
              <a:solidFill>
                <a:prstClr val="black"/>
              </a:solidFill>
            </a:endParaRPr>
          </a:p>
        </p:txBody>
      </p:sp>
      <p:sp>
        <p:nvSpPr>
          <p:cNvPr id="125" name="Oval 22">
            <a:extLst>
              <a:ext uri="{FF2B5EF4-FFF2-40B4-BE49-F238E27FC236}">
                <a16:creationId xmlns="" xmlns:a16="http://schemas.microsoft.com/office/drawing/2014/main" id="{0E96F880-D64C-484F-8844-5733DFC3AAFF}"/>
              </a:ext>
            </a:extLst>
          </p:cNvPr>
          <p:cNvSpPr>
            <a:spLocks noChangeArrowheads="1"/>
          </p:cNvSpPr>
          <p:nvPr/>
        </p:nvSpPr>
        <p:spPr bwMode="auto">
          <a:xfrm flipV="1">
            <a:off x="2980923" y="2643158"/>
            <a:ext cx="1145586" cy="1145586"/>
          </a:xfrm>
          <a:prstGeom prst="ellipse">
            <a:avLst/>
          </a:prstGeom>
          <a:solidFill>
            <a:srgbClr val="EF314C"/>
          </a:solidFill>
          <a:ln w="3175" cap="flat">
            <a:noFill/>
            <a:prstDash val="solid"/>
            <a:miter lim="800000"/>
            <a:headEnd/>
            <a:tailEnd/>
          </a:ln>
          <a:effectLst>
            <a:outerShdw blurRad="165100" dist="152400" dir="5400000" sx="90000" sy="90000" algn="t" rotWithShape="0">
              <a:prstClr val="black">
                <a:alpha val="30000"/>
              </a:prstClr>
            </a:outerShdw>
          </a:effectLst>
        </p:spPr>
        <p:txBody>
          <a:bodyPr vert="horz" wrap="square" lIns="91440" tIns="45720" rIns="91440" bIns="45720" numCol="1" anchor="t" anchorCtr="0" compatLnSpc="1">
            <a:prstTxWarp prst="textNoShape">
              <a:avLst/>
            </a:prstTxWarp>
          </a:bodyPr>
          <a:lstStyle/>
          <a:p>
            <a:pPr defTabSz="914355">
              <a:defRPr/>
            </a:pPr>
            <a:endParaRPr lang="en-US" sz="1350" kern="0">
              <a:solidFill>
                <a:prstClr val="black"/>
              </a:solidFill>
            </a:endParaRPr>
          </a:p>
        </p:txBody>
      </p:sp>
      <p:sp>
        <p:nvSpPr>
          <p:cNvPr id="126" name="Oval 25">
            <a:extLst>
              <a:ext uri="{FF2B5EF4-FFF2-40B4-BE49-F238E27FC236}">
                <a16:creationId xmlns="" xmlns:a16="http://schemas.microsoft.com/office/drawing/2014/main" id="{3CDC99A2-1544-482B-9BFC-2E698D2EF9D8}"/>
              </a:ext>
            </a:extLst>
          </p:cNvPr>
          <p:cNvSpPr>
            <a:spLocks noChangeArrowheads="1"/>
          </p:cNvSpPr>
          <p:nvPr/>
        </p:nvSpPr>
        <p:spPr bwMode="auto">
          <a:xfrm flipV="1">
            <a:off x="7042456" y="2641400"/>
            <a:ext cx="1149044" cy="1145586"/>
          </a:xfrm>
          <a:prstGeom prst="ellipse">
            <a:avLst/>
          </a:prstGeom>
          <a:solidFill>
            <a:srgbClr val="425480"/>
          </a:solidFill>
          <a:ln w="3175" cap="flat">
            <a:noFill/>
            <a:prstDash val="solid"/>
            <a:miter lim="800000"/>
            <a:headEnd/>
            <a:tailEnd/>
          </a:ln>
          <a:effectLst>
            <a:outerShdw blurRad="165100" dist="152400" dir="5400000" sx="90000" sy="90000" algn="t" rotWithShape="0">
              <a:prstClr val="black">
                <a:alpha val="30000"/>
              </a:prstClr>
            </a:outerShdw>
          </a:effectLst>
        </p:spPr>
        <p:txBody>
          <a:bodyPr vert="horz" wrap="square" lIns="91440" tIns="45720" rIns="91440" bIns="45720" numCol="1" anchor="t" anchorCtr="0" compatLnSpc="1">
            <a:prstTxWarp prst="textNoShape">
              <a:avLst/>
            </a:prstTxWarp>
          </a:bodyPr>
          <a:lstStyle/>
          <a:p>
            <a:pPr defTabSz="914355">
              <a:defRPr/>
            </a:pPr>
            <a:endParaRPr lang="en-US" sz="1350" kern="0">
              <a:solidFill>
                <a:prstClr val="black"/>
              </a:solidFill>
            </a:endParaRPr>
          </a:p>
        </p:txBody>
      </p:sp>
      <p:sp>
        <p:nvSpPr>
          <p:cNvPr id="127" name="Oval 24">
            <a:extLst>
              <a:ext uri="{FF2B5EF4-FFF2-40B4-BE49-F238E27FC236}">
                <a16:creationId xmlns="" xmlns:a16="http://schemas.microsoft.com/office/drawing/2014/main" id="{8D75C831-EE2E-42BC-8A5A-A810BE1F2B1F}"/>
              </a:ext>
            </a:extLst>
          </p:cNvPr>
          <p:cNvSpPr>
            <a:spLocks noChangeArrowheads="1"/>
          </p:cNvSpPr>
          <p:nvPr/>
        </p:nvSpPr>
        <p:spPr bwMode="auto">
          <a:xfrm flipV="1">
            <a:off x="5015764" y="1762573"/>
            <a:ext cx="1149044" cy="1145586"/>
          </a:xfrm>
          <a:prstGeom prst="ellipse">
            <a:avLst/>
          </a:prstGeom>
          <a:solidFill>
            <a:srgbClr val="C14A8B"/>
          </a:solidFill>
          <a:ln w="3175" cap="flat">
            <a:noFill/>
            <a:prstDash val="solid"/>
            <a:miter lim="800000"/>
            <a:headEnd/>
            <a:tailEnd/>
          </a:ln>
          <a:effectLst>
            <a:outerShdw blurRad="165100" dist="152400" dir="5400000" sx="90000" sy="90000" algn="t" rotWithShape="0">
              <a:prstClr val="black">
                <a:alpha val="30000"/>
              </a:prstClr>
            </a:outerShdw>
          </a:effectLst>
        </p:spPr>
        <p:txBody>
          <a:bodyPr vert="horz" wrap="square" lIns="91440" tIns="45720" rIns="91440" bIns="45720" numCol="1" anchor="t" anchorCtr="0" compatLnSpc="1">
            <a:prstTxWarp prst="textNoShape">
              <a:avLst/>
            </a:prstTxWarp>
          </a:bodyPr>
          <a:lstStyle/>
          <a:p>
            <a:pPr defTabSz="914355">
              <a:defRPr/>
            </a:pPr>
            <a:endParaRPr lang="en-US" sz="1350" kern="0">
              <a:solidFill>
                <a:prstClr val="black"/>
              </a:solidFill>
            </a:endParaRPr>
          </a:p>
        </p:txBody>
      </p:sp>
      <p:grpSp>
        <p:nvGrpSpPr>
          <p:cNvPr id="200" name="Group 199">
            <a:extLst>
              <a:ext uri="{FF2B5EF4-FFF2-40B4-BE49-F238E27FC236}">
                <a16:creationId xmlns="" xmlns:a16="http://schemas.microsoft.com/office/drawing/2014/main" id="{DC30FD02-2E4B-4533-8EF8-6E74D5984A6B}"/>
              </a:ext>
            </a:extLst>
          </p:cNvPr>
          <p:cNvGrpSpPr/>
          <p:nvPr/>
        </p:nvGrpSpPr>
        <p:grpSpPr>
          <a:xfrm>
            <a:off x="2689830" y="845013"/>
            <a:ext cx="1727772" cy="1280068"/>
            <a:chOff x="2778041" y="-1380099"/>
            <a:chExt cx="1727772" cy="883282"/>
          </a:xfrm>
        </p:grpSpPr>
        <p:sp>
          <p:nvSpPr>
            <p:cNvPr id="129" name="TextBox 128">
              <a:extLst>
                <a:ext uri="{FF2B5EF4-FFF2-40B4-BE49-F238E27FC236}">
                  <a16:creationId xmlns="" xmlns:a16="http://schemas.microsoft.com/office/drawing/2014/main" id="{D4E6B3D5-7262-4746-9E8E-EF5E65FB8633}"/>
                </a:ext>
              </a:extLst>
            </p:cNvPr>
            <p:cNvSpPr txBox="1"/>
            <p:nvPr/>
          </p:nvSpPr>
          <p:spPr>
            <a:xfrm>
              <a:off x="2778041" y="-1380099"/>
              <a:ext cx="1425003" cy="169899"/>
            </a:xfrm>
            <a:prstGeom prst="rect">
              <a:avLst/>
            </a:prstGeom>
            <a:noFill/>
            <a:ln w="6350">
              <a:noFill/>
              <a:prstDash val="dash"/>
            </a:ln>
          </p:spPr>
          <p:txBody>
            <a:bodyPr wrap="square" lIns="0" tIns="0" rIns="0" bIns="0" rtlCol="0" anchor="ctr">
              <a:spAutoFit/>
            </a:bodyPr>
            <a:lstStyle/>
            <a:p>
              <a:pPr algn="ctr" defTabSz="914355">
                <a:defRPr/>
              </a:pPr>
              <a:r>
                <a:rPr lang="en-US" sz="1600" b="1" kern="0" dirty="0">
                  <a:solidFill>
                    <a:schemeClr val="tx1">
                      <a:lumMod val="85000"/>
                      <a:lumOff val="15000"/>
                    </a:schemeClr>
                  </a:solidFill>
                  <a:latin typeface="Times New Roman" pitchFamily="18" charset="0"/>
                  <a:cs typeface="Times New Roman" pitchFamily="18" charset="0"/>
                </a:rPr>
                <a:t>Implementation</a:t>
              </a:r>
            </a:p>
          </p:txBody>
        </p:sp>
        <p:sp>
          <p:nvSpPr>
            <p:cNvPr id="159" name="TextBox 158">
              <a:extLst>
                <a:ext uri="{FF2B5EF4-FFF2-40B4-BE49-F238E27FC236}">
                  <a16:creationId xmlns="" xmlns:a16="http://schemas.microsoft.com/office/drawing/2014/main" id="{62E2FEB8-D87C-4D33-A59F-54C87E7F61A6}"/>
                </a:ext>
              </a:extLst>
            </p:cNvPr>
            <p:cNvSpPr txBox="1"/>
            <p:nvPr/>
          </p:nvSpPr>
          <p:spPr>
            <a:xfrm>
              <a:off x="2778041" y="-1091464"/>
              <a:ext cx="1727772" cy="594647"/>
            </a:xfrm>
            <a:prstGeom prst="rect">
              <a:avLst/>
            </a:prstGeom>
            <a:noFill/>
            <a:ln w="6350">
              <a:noFill/>
              <a:prstDash val="dash"/>
            </a:ln>
          </p:spPr>
          <p:txBody>
            <a:bodyPr wrap="square" lIns="0" tIns="0" rIns="0" bIns="0" rtlCol="0">
              <a:spAutoFit/>
            </a:bodyPr>
            <a:lstStyle/>
            <a:p>
              <a:pPr algn="ctr" defTabSz="914355">
                <a:defRPr/>
              </a:pPr>
              <a:r>
                <a:rPr lang="en-US" sz="1400" kern="0" dirty="0">
                  <a:solidFill>
                    <a:schemeClr val="tx1">
                      <a:lumMod val="85000"/>
                      <a:lumOff val="15000"/>
                    </a:schemeClr>
                  </a:solidFill>
                  <a:latin typeface="Times New Roman" pitchFamily="18" charset="0"/>
                  <a:cs typeface="Times New Roman" pitchFamily="18" charset="0"/>
                </a:rPr>
                <a:t>Selecting the algorithm and implementing by using programming language and platform</a:t>
              </a:r>
            </a:p>
          </p:txBody>
        </p:sp>
      </p:grpSp>
      <p:sp>
        <p:nvSpPr>
          <p:cNvPr id="198" name="Freeform: Shape 197">
            <a:extLst>
              <a:ext uri="{FF2B5EF4-FFF2-40B4-BE49-F238E27FC236}">
                <a16:creationId xmlns="" xmlns:a16="http://schemas.microsoft.com/office/drawing/2014/main" id="{9012C701-7E9D-4790-BAB4-3EBCEA45D891}"/>
              </a:ext>
            </a:extLst>
          </p:cNvPr>
          <p:cNvSpPr/>
          <p:nvPr/>
        </p:nvSpPr>
        <p:spPr>
          <a:xfrm flipV="1">
            <a:off x="409578" y="1173277"/>
            <a:ext cx="8324848" cy="3197000"/>
          </a:xfrm>
          <a:custGeom>
            <a:avLst/>
            <a:gdLst>
              <a:gd name="connsiteX0" fmla="*/ 1135557 w 8389533"/>
              <a:gd name="connsiteY0" fmla="*/ 3221840 h 3221840"/>
              <a:gd name="connsiteX1" fmla="*/ 2271121 w 8389533"/>
              <a:gd name="connsiteY1" fmla="*/ 2084065 h 3221840"/>
              <a:gd name="connsiteX2" fmla="*/ 2270349 w 8389533"/>
              <a:gd name="connsiteY2" fmla="*/ 1669768 h 3221840"/>
              <a:gd name="connsiteX3" fmla="*/ 2270073 w 8389533"/>
              <a:gd name="connsiteY3" fmla="*/ 1611731 h 3221840"/>
              <a:gd name="connsiteX4" fmla="*/ 2270554 w 8389533"/>
              <a:gd name="connsiteY4" fmla="*/ 1611731 h 3221840"/>
              <a:gd name="connsiteX5" fmla="*/ 2269665 w 8389533"/>
              <a:gd name="connsiteY5" fmla="*/ 1559029 h 3221840"/>
              <a:gd name="connsiteX6" fmla="*/ 2281237 w 8389533"/>
              <a:gd name="connsiteY6" fmla="*/ 1082122 h 3221840"/>
              <a:gd name="connsiteX7" fmla="*/ 3176106 w 8389533"/>
              <a:gd name="connsiteY7" fmla="*/ 241159 h 3221840"/>
              <a:gd name="connsiteX8" fmla="*/ 4070978 w 8389533"/>
              <a:gd name="connsiteY8" fmla="*/ 1075938 h 3221840"/>
              <a:gd name="connsiteX9" fmla="*/ 4082550 w 8389533"/>
              <a:gd name="connsiteY9" fmla="*/ 1558256 h 3221840"/>
              <a:gd name="connsiteX10" fmla="*/ 4081652 w 8389533"/>
              <a:gd name="connsiteY10" fmla="*/ 1611731 h 3221840"/>
              <a:gd name="connsiteX11" fmla="*/ 4082338 w 8389533"/>
              <a:gd name="connsiteY11" fmla="*/ 1611731 h 3221840"/>
              <a:gd name="connsiteX12" fmla="*/ 4081513 w 8389533"/>
              <a:gd name="connsiteY12" fmla="*/ 1722238 h 3221840"/>
              <a:gd name="connsiteX13" fmla="*/ 4078717 w 8389533"/>
              <a:gd name="connsiteY13" fmla="*/ 2084065 h 3221840"/>
              <a:gd name="connsiteX14" fmla="*/ 5214274 w 8389533"/>
              <a:gd name="connsiteY14" fmla="*/ 3221840 h 3221840"/>
              <a:gd name="connsiteX15" fmla="*/ 6349838 w 8389533"/>
              <a:gd name="connsiteY15" fmla="*/ 2084065 h 3221840"/>
              <a:gd name="connsiteX16" fmla="*/ 6349066 w 8389533"/>
              <a:gd name="connsiteY16" fmla="*/ 1669768 h 3221840"/>
              <a:gd name="connsiteX17" fmla="*/ 6348782 w 8389533"/>
              <a:gd name="connsiteY17" fmla="*/ 1610109 h 3221840"/>
              <a:gd name="connsiteX18" fmla="*/ 6348390 w 8389533"/>
              <a:gd name="connsiteY18" fmla="*/ 1610109 h 3221840"/>
              <a:gd name="connsiteX19" fmla="*/ 6347528 w 8389533"/>
              <a:gd name="connsiteY19" fmla="*/ 1559029 h 3221840"/>
              <a:gd name="connsiteX20" fmla="*/ 6359100 w 8389533"/>
              <a:gd name="connsiteY20" fmla="*/ 1082122 h 3221840"/>
              <a:gd name="connsiteX21" fmla="*/ 7253969 w 8389533"/>
              <a:gd name="connsiteY21" fmla="*/ 241159 h 3221840"/>
              <a:gd name="connsiteX22" fmla="*/ 8148841 w 8389533"/>
              <a:gd name="connsiteY22" fmla="*/ 1075938 h 3221840"/>
              <a:gd name="connsiteX23" fmla="*/ 8160413 w 8389533"/>
              <a:gd name="connsiteY23" fmla="*/ 1558256 h 3221840"/>
              <a:gd name="connsiteX24" fmla="*/ 8159515 w 8389533"/>
              <a:gd name="connsiteY24" fmla="*/ 1611731 h 3221840"/>
              <a:gd name="connsiteX25" fmla="*/ 8388477 w 8389533"/>
              <a:gd name="connsiteY25" fmla="*/ 1611731 h 3221840"/>
              <a:gd name="connsiteX26" fmla="*/ 8388761 w 8389533"/>
              <a:gd name="connsiteY26" fmla="*/ 1552072 h 3221840"/>
              <a:gd name="connsiteX27" fmla="*/ 8389533 w 8389533"/>
              <a:gd name="connsiteY27" fmla="*/ 1137775 h 3221840"/>
              <a:gd name="connsiteX28" fmla="*/ 7253969 w 8389533"/>
              <a:gd name="connsiteY28" fmla="*/ 0 h 3221840"/>
              <a:gd name="connsiteX29" fmla="*/ 6118412 w 8389533"/>
              <a:gd name="connsiteY29" fmla="*/ 1137775 h 3221840"/>
              <a:gd name="connsiteX30" fmla="*/ 6121208 w 8389533"/>
              <a:gd name="connsiteY30" fmla="*/ 1499602 h 3221840"/>
              <a:gd name="connsiteX31" fmla="*/ 6122033 w 8389533"/>
              <a:gd name="connsiteY31" fmla="*/ 1610109 h 3221840"/>
              <a:gd name="connsiteX32" fmla="*/ 6119820 w 8389533"/>
              <a:gd name="connsiteY32" fmla="*/ 1610109 h 3221840"/>
              <a:gd name="connsiteX33" fmla="*/ 6120718 w 8389533"/>
              <a:gd name="connsiteY33" fmla="*/ 1663584 h 3221840"/>
              <a:gd name="connsiteX34" fmla="*/ 6109146 w 8389533"/>
              <a:gd name="connsiteY34" fmla="*/ 2145902 h 3221840"/>
              <a:gd name="connsiteX35" fmla="*/ 5214274 w 8389533"/>
              <a:gd name="connsiteY35" fmla="*/ 2980681 h 3221840"/>
              <a:gd name="connsiteX36" fmla="*/ 4319405 w 8389533"/>
              <a:gd name="connsiteY36" fmla="*/ 2139718 h 3221840"/>
              <a:gd name="connsiteX37" fmla="*/ 4307833 w 8389533"/>
              <a:gd name="connsiteY37" fmla="*/ 1662811 h 3221840"/>
              <a:gd name="connsiteX38" fmla="*/ 4308695 w 8389533"/>
              <a:gd name="connsiteY38" fmla="*/ 1611731 h 3221840"/>
              <a:gd name="connsiteX39" fmla="*/ 4310614 w 8389533"/>
              <a:gd name="connsiteY39" fmla="*/ 1611731 h 3221840"/>
              <a:gd name="connsiteX40" fmla="*/ 4310898 w 8389533"/>
              <a:gd name="connsiteY40" fmla="*/ 1552072 h 3221840"/>
              <a:gd name="connsiteX41" fmla="*/ 4311670 w 8389533"/>
              <a:gd name="connsiteY41" fmla="*/ 1137775 h 3221840"/>
              <a:gd name="connsiteX42" fmla="*/ 3176106 w 8389533"/>
              <a:gd name="connsiteY42" fmla="*/ 0 h 3221840"/>
              <a:gd name="connsiteX43" fmla="*/ 2040549 w 8389533"/>
              <a:gd name="connsiteY43" fmla="*/ 1137775 h 3221840"/>
              <a:gd name="connsiteX44" fmla="*/ 2043345 w 8389533"/>
              <a:gd name="connsiteY44" fmla="*/ 1499602 h 3221840"/>
              <a:gd name="connsiteX45" fmla="*/ 2044170 w 8389533"/>
              <a:gd name="connsiteY45" fmla="*/ 1610109 h 3221840"/>
              <a:gd name="connsiteX46" fmla="*/ 2041103 w 8389533"/>
              <a:gd name="connsiteY46" fmla="*/ 1610109 h 3221840"/>
              <a:gd name="connsiteX47" fmla="*/ 2042001 w 8389533"/>
              <a:gd name="connsiteY47" fmla="*/ 1663584 h 3221840"/>
              <a:gd name="connsiteX48" fmla="*/ 2030429 w 8389533"/>
              <a:gd name="connsiteY48" fmla="*/ 2145902 h 3221840"/>
              <a:gd name="connsiteX49" fmla="*/ 1135557 w 8389533"/>
              <a:gd name="connsiteY49" fmla="*/ 2980681 h 3221840"/>
              <a:gd name="connsiteX50" fmla="*/ 240688 w 8389533"/>
              <a:gd name="connsiteY50" fmla="*/ 2139718 h 3221840"/>
              <a:gd name="connsiteX51" fmla="*/ 229116 w 8389533"/>
              <a:gd name="connsiteY51" fmla="*/ 1662811 h 3221840"/>
              <a:gd name="connsiteX52" fmla="*/ 230005 w 8389533"/>
              <a:gd name="connsiteY52" fmla="*/ 1610109 h 3221840"/>
              <a:gd name="connsiteX53" fmla="*/ 3633 w 8389533"/>
              <a:gd name="connsiteY53" fmla="*/ 1610109 h 3221840"/>
              <a:gd name="connsiteX54" fmla="*/ 2796 w 8389533"/>
              <a:gd name="connsiteY54" fmla="*/ 1722238 h 3221840"/>
              <a:gd name="connsiteX55" fmla="*/ 0 w 8389533"/>
              <a:gd name="connsiteY55" fmla="*/ 2084065 h 3221840"/>
              <a:gd name="connsiteX56" fmla="*/ 1135557 w 8389533"/>
              <a:gd name="connsiteY56" fmla="*/ 3221840 h 322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8389533" h="3221840">
                <a:moveTo>
                  <a:pt x="1135557" y="3221840"/>
                </a:moveTo>
                <a:cubicBezTo>
                  <a:pt x="1765053" y="3221840"/>
                  <a:pt x="2271121" y="2714788"/>
                  <a:pt x="2271121" y="2084065"/>
                </a:cubicBezTo>
                <a:cubicBezTo>
                  <a:pt x="2271121" y="2065515"/>
                  <a:pt x="2271121" y="1875371"/>
                  <a:pt x="2270349" y="1669768"/>
                </a:cubicBezTo>
                <a:lnTo>
                  <a:pt x="2270073" y="1611731"/>
                </a:lnTo>
                <a:lnTo>
                  <a:pt x="2270554" y="1611731"/>
                </a:lnTo>
                <a:lnTo>
                  <a:pt x="2269665" y="1559029"/>
                </a:lnTo>
                <a:cubicBezTo>
                  <a:pt x="2267351" y="1372749"/>
                  <a:pt x="2268894" y="1190335"/>
                  <a:pt x="2281237" y="1082122"/>
                </a:cubicBezTo>
                <a:cubicBezTo>
                  <a:pt x="2336781" y="587438"/>
                  <a:pt x="2750274" y="241159"/>
                  <a:pt x="3176106" y="241159"/>
                </a:cubicBezTo>
                <a:cubicBezTo>
                  <a:pt x="3601942" y="241159"/>
                  <a:pt x="4015434" y="587438"/>
                  <a:pt x="4070978" y="1075938"/>
                </a:cubicBezTo>
                <a:cubicBezTo>
                  <a:pt x="4083322" y="1187243"/>
                  <a:pt x="4084864" y="1371203"/>
                  <a:pt x="4082550" y="1558256"/>
                </a:cubicBezTo>
                <a:lnTo>
                  <a:pt x="4081652" y="1611731"/>
                </a:lnTo>
                <a:lnTo>
                  <a:pt x="4082338" y="1611731"/>
                </a:lnTo>
                <a:lnTo>
                  <a:pt x="4081513" y="1722238"/>
                </a:lnTo>
                <a:cubicBezTo>
                  <a:pt x="4080073" y="1909338"/>
                  <a:pt x="4078717" y="2066674"/>
                  <a:pt x="4078717" y="2084065"/>
                </a:cubicBezTo>
                <a:cubicBezTo>
                  <a:pt x="4078717" y="2714788"/>
                  <a:pt x="4590954" y="3221840"/>
                  <a:pt x="5214274" y="3221840"/>
                </a:cubicBezTo>
                <a:cubicBezTo>
                  <a:pt x="5843770" y="3221840"/>
                  <a:pt x="6349838" y="2714788"/>
                  <a:pt x="6349838" y="2084065"/>
                </a:cubicBezTo>
                <a:cubicBezTo>
                  <a:pt x="6349838" y="2065515"/>
                  <a:pt x="6349838" y="1875371"/>
                  <a:pt x="6349066" y="1669768"/>
                </a:cubicBezTo>
                <a:lnTo>
                  <a:pt x="6348782" y="1610109"/>
                </a:lnTo>
                <a:lnTo>
                  <a:pt x="6348390" y="1610109"/>
                </a:lnTo>
                <a:lnTo>
                  <a:pt x="6347528" y="1559029"/>
                </a:lnTo>
                <a:cubicBezTo>
                  <a:pt x="6345214" y="1372749"/>
                  <a:pt x="6346757" y="1190335"/>
                  <a:pt x="6359100" y="1082122"/>
                </a:cubicBezTo>
                <a:cubicBezTo>
                  <a:pt x="6414644" y="587438"/>
                  <a:pt x="6828137" y="241159"/>
                  <a:pt x="7253969" y="241159"/>
                </a:cubicBezTo>
                <a:cubicBezTo>
                  <a:pt x="7679805" y="241159"/>
                  <a:pt x="8093297" y="587438"/>
                  <a:pt x="8148841" y="1075938"/>
                </a:cubicBezTo>
                <a:cubicBezTo>
                  <a:pt x="8161185" y="1187243"/>
                  <a:pt x="8162727" y="1371203"/>
                  <a:pt x="8160413" y="1558256"/>
                </a:cubicBezTo>
                <a:lnTo>
                  <a:pt x="8159515" y="1611731"/>
                </a:lnTo>
                <a:lnTo>
                  <a:pt x="8388477" y="1611731"/>
                </a:lnTo>
                <a:lnTo>
                  <a:pt x="8388761" y="1552072"/>
                </a:lnTo>
                <a:cubicBezTo>
                  <a:pt x="8389533" y="1346469"/>
                  <a:pt x="8389533" y="1156325"/>
                  <a:pt x="8389533" y="1137775"/>
                </a:cubicBezTo>
                <a:cubicBezTo>
                  <a:pt x="8389533" y="507052"/>
                  <a:pt x="7883465" y="0"/>
                  <a:pt x="7253969" y="0"/>
                </a:cubicBezTo>
                <a:cubicBezTo>
                  <a:pt x="6630649" y="0"/>
                  <a:pt x="6118412" y="507052"/>
                  <a:pt x="6118412" y="1137775"/>
                </a:cubicBezTo>
                <a:cubicBezTo>
                  <a:pt x="6118412" y="1155166"/>
                  <a:pt x="6119768" y="1312502"/>
                  <a:pt x="6121208" y="1499602"/>
                </a:cubicBezTo>
                <a:lnTo>
                  <a:pt x="6122033" y="1610109"/>
                </a:lnTo>
                <a:lnTo>
                  <a:pt x="6119820" y="1610109"/>
                </a:lnTo>
                <a:lnTo>
                  <a:pt x="6120718" y="1663584"/>
                </a:lnTo>
                <a:cubicBezTo>
                  <a:pt x="6123032" y="1850637"/>
                  <a:pt x="6121490" y="2034597"/>
                  <a:pt x="6109146" y="2145902"/>
                </a:cubicBezTo>
                <a:cubicBezTo>
                  <a:pt x="6053602" y="2634402"/>
                  <a:pt x="5640110" y="2980681"/>
                  <a:pt x="5214274" y="2980681"/>
                </a:cubicBezTo>
                <a:cubicBezTo>
                  <a:pt x="4788442" y="2980681"/>
                  <a:pt x="4374949" y="2634402"/>
                  <a:pt x="4319405" y="2139718"/>
                </a:cubicBezTo>
                <a:cubicBezTo>
                  <a:pt x="4307062" y="2031505"/>
                  <a:pt x="4305519" y="1849091"/>
                  <a:pt x="4307833" y="1662811"/>
                </a:cubicBezTo>
                <a:lnTo>
                  <a:pt x="4308695" y="1611731"/>
                </a:lnTo>
                <a:lnTo>
                  <a:pt x="4310614" y="1611731"/>
                </a:lnTo>
                <a:lnTo>
                  <a:pt x="4310898" y="1552072"/>
                </a:lnTo>
                <a:cubicBezTo>
                  <a:pt x="4311670" y="1346469"/>
                  <a:pt x="4311670" y="1156325"/>
                  <a:pt x="4311670" y="1137775"/>
                </a:cubicBezTo>
                <a:cubicBezTo>
                  <a:pt x="4311670" y="507052"/>
                  <a:pt x="3805602" y="0"/>
                  <a:pt x="3176106" y="0"/>
                </a:cubicBezTo>
                <a:cubicBezTo>
                  <a:pt x="2552786" y="0"/>
                  <a:pt x="2040549" y="507052"/>
                  <a:pt x="2040549" y="1137775"/>
                </a:cubicBezTo>
                <a:cubicBezTo>
                  <a:pt x="2040549" y="1155166"/>
                  <a:pt x="2041905" y="1312502"/>
                  <a:pt x="2043345" y="1499602"/>
                </a:cubicBezTo>
                <a:lnTo>
                  <a:pt x="2044170" y="1610109"/>
                </a:lnTo>
                <a:lnTo>
                  <a:pt x="2041103" y="1610109"/>
                </a:lnTo>
                <a:lnTo>
                  <a:pt x="2042001" y="1663584"/>
                </a:lnTo>
                <a:cubicBezTo>
                  <a:pt x="2044315" y="1850637"/>
                  <a:pt x="2042773" y="2034597"/>
                  <a:pt x="2030429" y="2145902"/>
                </a:cubicBezTo>
                <a:cubicBezTo>
                  <a:pt x="1974885" y="2634402"/>
                  <a:pt x="1561393" y="2980681"/>
                  <a:pt x="1135557" y="2980681"/>
                </a:cubicBezTo>
                <a:cubicBezTo>
                  <a:pt x="709725" y="2980681"/>
                  <a:pt x="296232" y="2634402"/>
                  <a:pt x="240688" y="2139718"/>
                </a:cubicBezTo>
                <a:cubicBezTo>
                  <a:pt x="228345" y="2031505"/>
                  <a:pt x="226802" y="1849091"/>
                  <a:pt x="229116" y="1662811"/>
                </a:cubicBezTo>
                <a:lnTo>
                  <a:pt x="230005" y="1610109"/>
                </a:lnTo>
                <a:lnTo>
                  <a:pt x="3633" y="1610109"/>
                </a:lnTo>
                <a:lnTo>
                  <a:pt x="2796" y="1722238"/>
                </a:lnTo>
                <a:cubicBezTo>
                  <a:pt x="1356" y="1909338"/>
                  <a:pt x="0" y="2066674"/>
                  <a:pt x="0" y="2084065"/>
                </a:cubicBezTo>
                <a:cubicBezTo>
                  <a:pt x="0" y="2714788"/>
                  <a:pt x="512237" y="3221840"/>
                  <a:pt x="1135557" y="3221840"/>
                </a:cubicBezTo>
                <a:close/>
              </a:path>
            </a:pathLst>
          </a:custGeom>
          <a:gradFill>
            <a:gsLst>
              <a:gs pos="8000">
                <a:srgbClr val="FB6F18"/>
              </a:gs>
              <a:gs pos="90000">
                <a:srgbClr val="425480"/>
              </a:gs>
              <a:gs pos="64000">
                <a:srgbClr val="C14A8B"/>
              </a:gs>
              <a:gs pos="34000">
                <a:srgbClr val="EF314C"/>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nvGrpSpPr>
          <p:cNvPr id="204" name="Group 203">
            <a:extLst>
              <a:ext uri="{FF2B5EF4-FFF2-40B4-BE49-F238E27FC236}">
                <a16:creationId xmlns="" xmlns:a16="http://schemas.microsoft.com/office/drawing/2014/main" id="{C2233ABE-AFC8-4D6E-8EA6-2D01843D9CE5}"/>
              </a:ext>
            </a:extLst>
          </p:cNvPr>
          <p:cNvGrpSpPr/>
          <p:nvPr/>
        </p:nvGrpSpPr>
        <p:grpSpPr>
          <a:xfrm>
            <a:off x="6753092" y="718864"/>
            <a:ext cx="1727772" cy="1211656"/>
            <a:chOff x="2778041" y="-1452313"/>
            <a:chExt cx="1727772" cy="773405"/>
          </a:xfrm>
        </p:grpSpPr>
        <p:sp>
          <p:nvSpPr>
            <p:cNvPr id="205" name="TextBox 204">
              <a:extLst>
                <a:ext uri="{FF2B5EF4-FFF2-40B4-BE49-F238E27FC236}">
                  <a16:creationId xmlns="" xmlns:a16="http://schemas.microsoft.com/office/drawing/2014/main" id="{47393311-31E9-46F4-83ED-16A6E6D81C29}"/>
                </a:ext>
              </a:extLst>
            </p:cNvPr>
            <p:cNvSpPr txBox="1"/>
            <p:nvPr/>
          </p:nvSpPr>
          <p:spPr>
            <a:xfrm>
              <a:off x="2778041" y="-1452313"/>
              <a:ext cx="1559852" cy="314328"/>
            </a:xfrm>
            <a:prstGeom prst="rect">
              <a:avLst/>
            </a:prstGeom>
            <a:noFill/>
            <a:ln w="6350">
              <a:noFill/>
              <a:prstDash val="dash"/>
            </a:ln>
          </p:spPr>
          <p:txBody>
            <a:bodyPr wrap="square" lIns="0" tIns="0" rIns="0" bIns="0" rtlCol="0" anchor="ctr">
              <a:spAutoFit/>
            </a:bodyPr>
            <a:lstStyle/>
            <a:p>
              <a:pPr algn="ctr" defTabSz="914355">
                <a:defRPr/>
              </a:pPr>
              <a:r>
                <a:rPr lang="en-US" sz="1600" b="1" kern="0" dirty="0">
                  <a:solidFill>
                    <a:schemeClr val="tx1">
                      <a:lumMod val="85000"/>
                      <a:lumOff val="15000"/>
                    </a:schemeClr>
                  </a:solidFill>
                  <a:latin typeface="Times New Roman" pitchFamily="18" charset="0"/>
                  <a:cs typeface="Times New Roman" pitchFamily="18" charset="0"/>
                </a:rPr>
                <a:t>Designing Predictive Model</a:t>
              </a:r>
            </a:p>
          </p:txBody>
        </p:sp>
        <p:sp>
          <p:nvSpPr>
            <p:cNvPr id="206" name="TextBox 205">
              <a:extLst>
                <a:ext uri="{FF2B5EF4-FFF2-40B4-BE49-F238E27FC236}">
                  <a16:creationId xmlns="" xmlns:a16="http://schemas.microsoft.com/office/drawing/2014/main" id="{4747F8B2-6BC8-4DE5-9889-40B3E4258D81}"/>
                </a:ext>
              </a:extLst>
            </p:cNvPr>
            <p:cNvSpPr txBox="1"/>
            <p:nvPr/>
          </p:nvSpPr>
          <p:spPr>
            <a:xfrm>
              <a:off x="2778041" y="-1091464"/>
              <a:ext cx="1727772" cy="412556"/>
            </a:xfrm>
            <a:prstGeom prst="rect">
              <a:avLst/>
            </a:prstGeom>
            <a:noFill/>
            <a:ln w="6350">
              <a:noFill/>
              <a:prstDash val="dash"/>
            </a:ln>
          </p:spPr>
          <p:txBody>
            <a:bodyPr wrap="square" lIns="0" tIns="0" rIns="0" bIns="0" rtlCol="0">
              <a:spAutoFit/>
            </a:bodyPr>
            <a:lstStyle/>
            <a:p>
              <a:pPr algn="ctr" defTabSz="914355">
                <a:defRPr/>
              </a:pPr>
              <a:r>
                <a:rPr lang="en-US" sz="1400" kern="0" dirty="0">
                  <a:solidFill>
                    <a:schemeClr val="tx1">
                      <a:lumMod val="85000"/>
                      <a:lumOff val="15000"/>
                    </a:schemeClr>
                  </a:solidFill>
                  <a:latin typeface="Times New Roman" pitchFamily="18" charset="0"/>
                  <a:cs typeface="Times New Roman" pitchFamily="18" charset="0"/>
                </a:rPr>
                <a:t>Predictive model which gives the final output of the proposed system</a:t>
              </a:r>
            </a:p>
          </p:txBody>
        </p:sp>
      </p:grpSp>
      <p:grpSp>
        <p:nvGrpSpPr>
          <p:cNvPr id="207" name="Group 206">
            <a:extLst>
              <a:ext uri="{FF2B5EF4-FFF2-40B4-BE49-F238E27FC236}">
                <a16:creationId xmlns="" xmlns:a16="http://schemas.microsoft.com/office/drawing/2014/main" id="{00EC7C3C-DCC7-4AAE-BF9E-0A282481CE84}"/>
              </a:ext>
            </a:extLst>
          </p:cNvPr>
          <p:cNvGrpSpPr/>
          <p:nvPr/>
        </p:nvGrpSpPr>
        <p:grpSpPr>
          <a:xfrm>
            <a:off x="322118" y="3288041"/>
            <a:ext cx="2084818" cy="1215517"/>
            <a:chOff x="2778041" y="-1450429"/>
            <a:chExt cx="1727772" cy="766583"/>
          </a:xfrm>
        </p:grpSpPr>
        <p:sp>
          <p:nvSpPr>
            <p:cNvPr id="208" name="TextBox 207">
              <a:extLst>
                <a:ext uri="{FF2B5EF4-FFF2-40B4-BE49-F238E27FC236}">
                  <a16:creationId xmlns="" xmlns:a16="http://schemas.microsoft.com/office/drawing/2014/main" id="{5AEBFDF7-8BD9-4227-902A-A96DB810FC5C}"/>
                </a:ext>
              </a:extLst>
            </p:cNvPr>
            <p:cNvSpPr txBox="1"/>
            <p:nvPr/>
          </p:nvSpPr>
          <p:spPr>
            <a:xfrm>
              <a:off x="2778041" y="-1450429"/>
              <a:ext cx="1627618" cy="310566"/>
            </a:xfrm>
            <a:prstGeom prst="rect">
              <a:avLst/>
            </a:prstGeom>
            <a:noFill/>
            <a:ln w="6350">
              <a:noFill/>
              <a:prstDash val="dash"/>
            </a:ln>
          </p:spPr>
          <p:txBody>
            <a:bodyPr wrap="square" lIns="0" tIns="0" rIns="0" bIns="0" rtlCol="0" anchor="ctr">
              <a:spAutoFit/>
            </a:bodyPr>
            <a:lstStyle/>
            <a:p>
              <a:pPr algn="ctr" defTabSz="914355">
                <a:defRPr/>
              </a:pPr>
              <a:r>
                <a:rPr lang="en-US" sz="1600" b="1" kern="0" dirty="0">
                  <a:solidFill>
                    <a:schemeClr val="tx1">
                      <a:lumMod val="85000"/>
                      <a:lumOff val="15000"/>
                    </a:schemeClr>
                  </a:solidFill>
                  <a:latin typeface="Times New Roman" pitchFamily="18" charset="0"/>
                  <a:cs typeface="Times New Roman" pitchFamily="18" charset="0"/>
                </a:rPr>
                <a:t>Preprocessing and classifying dataset</a:t>
              </a:r>
            </a:p>
          </p:txBody>
        </p:sp>
        <p:sp>
          <p:nvSpPr>
            <p:cNvPr id="209" name="TextBox 208">
              <a:extLst>
                <a:ext uri="{FF2B5EF4-FFF2-40B4-BE49-F238E27FC236}">
                  <a16:creationId xmlns="" xmlns:a16="http://schemas.microsoft.com/office/drawing/2014/main" id="{52A08856-18D4-474B-B4BE-CA9274964EF9}"/>
                </a:ext>
              </a:extLst>
            </p:cNvPr>
            <p:cNvSpPr txBox="1"/>
            <p:nvPr/>
          </p:nvSpPr>
          <p:spPr>
            <a:xfrm>
              <a:off x="2778041" y="-1091464"/>
              <a:ext cx="1727772" cy="407618"/>
            </a:xfrm>
            <a:prstGeom prst="rect">
              <a:avLst/>
            </a:prstGeom>
            <a:noFill/>
            <a:ln w="6350">
              <a:noFill/>
              <a:prstDash val="dash"/>
            </a:ln>
          </p:spPr>
          <p:txBody>
            <a:bodyPr wrap="square" lIns="0" tIns="0" rIns="0" bIns="0" rtlCol="0">
              <a:spAutoFit/>
            </a:bodyPr>
            <a:lstStyle/>
            <a:p>
              <a:pPr algn="ctr" defTabSz="914355">
                <a:defRPr/>
              </a:pPr>
              <a:r>
                <a:rPr lang="en-US" sz="1400" kern="0" dirty="0">
                  <a:latin typeface="Times New Roman" pitchFamily="18" charset="0"/>
                  <a:cs typeface="Times New Roman" pitchFamily="18" charset="0"/>
                </a:rPr>
                <a:t>Cleaning the dataset and classifying based on required attributes</a:t>
              </a:r>
            </a:p>
          </p:txBody>
        </p:sp>
      </p:grpSp>
      <p:grpSp>
        <p:nvGrpSpPr>
          <p:cNvPr id="210" name="Group 209">
            <a:extLst>
              <a:ext uri="{FF2B5EF4-FFF2-40B4-BE49-F238E27FC236}">
                <a16:creationId xmlns="" xmlns:a16="http://schemas.microsoft.com/office/drawing/2014/main" id="{7B1F4870-38D0-4A07-A115-0857C86196C7}"/>
              </a:ext>
            </a:extLst>
          </p:cNvPr>
          <p:cNvGrpSpPr/>
          <p:nvPr/>
        </p:nvGrpSpPr>
        <p:grpSpPr>
          <a:xfrm>
            <a:off x="4782942" y="3266955"/>
            <a:ext cx="1727772" cy="1381805"/>
            <a:chOff x="2840387" y="-1418260"/>
            <a:chExt cx="1727772" cy="805865"/>
          </a:xfrm>
        </p:grpSpPr>
        <p:sp>
          <p:nvSpPr>
            <p:cNvPr id="211" name="TextBox 210">
              <a:extLst>
                <a:ext uri="{FF2B5EF4-FFF2-40B4-BE49-F238E27FC236}">
                  <a16:creationId xmlns="" xmlns:a16="http://schemas.microsoft.com/office/drawing/2014/main" id="{4A24A94F-51FA-462D-BBEB-AB4A12C731D6}"/>
                </a:ext>
              </a:extLst>
            </p:cNvPr>
            <p:cNvSpPr txBox="1"/>
            <p:nvPr/>
          </p:nvSpPr>
          <p:spPr>
            <a:xfrm>
              <a:off x="2868436" y="-1418260"/>
              <a:ext cx="1334608" cy="246221"/>
            </a:xfrm>
            <a:prstGeom prst="rect">
              <a:avLst/>
            </a:prstGeom>
            <a:noFill/>
            <a:ln w="6350">
              <a:noFill/>
              <a:prstDash val="dash"/>
            </a:ln>
          </p:spPr>
          <p:txBody>
            <a:bodyPr wrap="square" lIns="0" tIns="0" rIns="0" bIns="0" rtlCol="0" anchor="ctr">
              <a:spAutoFit/>
            </a:bodyPr>
            <a:lstStyle/>
            <a:p>
              <a:pPr algn="ctr" defTabSz="914355">
                <a:defRPr/>
              </a:pPr>
              <a:r>
                <a:rPr lang="en-US" sz="1600" b="1" kern="0" dirty="0">
                  <a:solidFill>
                    <a:schemeClr val="tx1">
                      <a:lumMod val="85000"/>
                      <a:lumOff val="15000"/>
                    </a:schemeClr>
                  </a:solidFill>
                  <a:latin typeface="Times New Roman" pitchFamily="18" charset="0"/>
                  <a:cs typeface="Times New Roman" pitchFamily="18" charset="0"/>
                </a:rPr>
                <a:t>Documentation</a:t>
              </a:r>
            </a:p>
          </p:txBody>
        </p:sp>
        <p:sp>
          <p:nvSpPr>
            <p:cNvPr id="212" name="TextBox 211">
              <a:extLst>
                <a:ext uri="{FF2B5EF4-FFF2-40B4-BE49-F238E27FC236}">
                  <a16:creationId xmlns="" xmlns:a16="http://schemas.microsoft.com/office/drawing/2014/main" id="{CB0DCC7F-6A52-4979-BA3D-F8180F6EF47F}"/>
                </a:ext>
              </a:extLst>
            </p:cNvPr>
            <p:cNvSpPr txBox="1"/>
            <p:nvPr/>
          </p:nvSpPr>
          <p:spPr>
            <a:xfrm>
              <a:off x="2840387" y="-1114979"/>
              <a:ext cx="1727772" cy="502584"/>
            </a:xfrm>
            <a:prstGeom prst="rect">
              <a:avLst/>
            </a:prstGeom>
            <a:noFill/>
            <a:ln w="6350">
              <a:noFill/>
              <a:prstDash val="dash"/>
            </a:ln>
          </p:spPr>
          <p:txBody>
            <a:bodyPr wrap="square" lIns="0" tIns="0" rIns="0" bIns="0" rtlCol="0">
              <a:spAutoFit/>
            </a:bodyPr>
            <a:lstStyle/>
            <a:p>
              <a:pPr algn="ctr" defTabSz="914355">
                <a:defRPr/>
              </a:pPr>
              <a:r>
                <a:rPr lang="en-US" sz="1400" kern="0" dirty="0">
                  <a:solidFill>
                    <a:schemeClr val="tx1">
                      <a:lumMod val="85000"/>
                      <a:lumOff val="15000"/>
                    </a:schemeClr>
                  </a:solidFill>
                  <a:latin typeface="Times New Roman" pitchFamily="18" charset="0"/>
                  <a:cs typeface="Times New Roman" pitchFamily="18" charset="0"/>
                </a:rPr>
                <a:t>Preparing SRS ,</a:t>
              </a:r>
              <a:r>
                <a:rPr lang="en-US" sz="1400" kern="0" dirty="0" err="1">
                  <a:solidFill>
                    <a:schemeClr val="tx1">
                      <a:lumMod val="85000"/>
                      <a:lumOff val="15000"/>
                    </a:schemeClr>
                  </a:solidFill>
                  <a:latin typeface="Times New Roman" pitchFamily="18" charset="0"/>
                  <a:cs typeface="Times New Roman" pitchFamily="18" charset="0"/>
                </a:rPr>
                <a:t>Presentation,prototype</a:t>
              </a:r>
              <a:r>
                <a:rPr lang="en-US" sz="1400" kern="0" dirty="0">
                  <a:solidFill>
                    <a:schemeClr val="tx1">
                      <a:lumMod val="85000"/>
                      <a:lumOff val="15000"/>
                    </a:schemeClr>
                  </a:solidFill>
                  <a:latin typeface="Times New Roman" pitchFamily="18" charset="0"/>
                  <a:cs typeface="Times New Roman" pitchFamily="18" charset="0"/>
                </a:rPr>
                <a:t> model and publishing literature survey paper</a:t>
              </a:r>
              <a:r>
                <a:rPr lang="en-US" sz="1400" kern="0" dirty="0">
                  <a:solidFill>
                    <a:schemeClr val="tx1">
                      <a:lumMod val="85000"/>
                      <a:lumOff val="15000"/>
                    </a:schemeClr>
                  </a:solidFill>
                </a:rPr>
                <a:t>.</a:t>
              </a:r>
            </a:p>
          </p:txBody>
        </p:sp>
      </p:grpSp>
      <p:grpSp>
        <p:nvGrpSpPr>
          <p:cNvPr id="213" name="Group 212">
            <a:extLst>
              <a:ext uri="{FF2B5EF4-FFF2-40B4-BE49-F238E27FC236}">
                <a16:creationId xmlns="" xmlns:a16="http://schemas.microsoft.com/office/drawing/2014/main" id="{1A6BE25F-E524-4823-A082-C5CA401ED9EE}"/>
              </a:ext>
            </a:extLst>
          </p:cNvPr>
          <p:cNvGrpSpPr/>
          <p:nvPr/>
        </p:nvGrpSpPr>
        <p:grpSpPr>
          <a:xfrm>
            <a:off x="3333654" y="2989831"/>
            <a:ext cx="440128" cy="452240"/>
            <a:chOff x="3421063" y="3251201"/>
            <a:chExt cx="346075" cy="355600"/>
          </a:xfrm>
        </p:grpSpPr>
        <p:sp>
          <p:nvSpPr>
            <p:cNvPr id="214" name="Oval 213">
              <a:extLst>
                <a:ext uri="{FF2B5EF4-FFF2-40B4-BE49-F238E27FC236}">
                  <a16:creationId xmlns="" xmlns:a16="http://schemas.microsoft.com/office/drawing/2014/main" id="{318B33CA-D009-47A1-87D9-2DBA1ECFADFE}"/>
                </a:ext>
              </a:extLst>
            </p:cNvPr>
            <p:cNvSpPr>
              <a:spLocks noChangeArrowheads="1"/>
            </p:cNvSpPr>
            <p:nvPr/>
          </p:nvSpPr>
          <p:spPr bwMode="auto">
            <a:xfrm>
              <a:off x="3421063" y="3529013"/>
              <a:ext cx="74613" cy="77788"/>
            </a:xfrm>
            <a:prstGeom prst="ellipse">
              <a:avLst/>
            </a:prstGeom>
            <a:noFill/>
            <a:ln w="22225"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15" name="Oval 214">
              <a:extLst>
                <a:ext uri="{FF2B5EF4-FFF2-40B4-BE49-F238E27FC236}">
                  <a16:creationId xmlns="" xmlns:a16="http://schemas.microsoft.com/office/drawing/2014/main" id="{BB7BDC96-BE1C-4F1D-BF4E-FC744EE45A20}"/>
                </a:ext>
              </a:extLst>
            </p:cNvPr>
            <p:cNvSpPr>
              <a:spLocks noChangeArrowheads="1"/>
            </p:cNvSpPr>
            <p:nvPr/>
          </p:nvSpPr>
          <p:spPr bwMode="auto">
            <a:xfrm>
              <a:off x="3519488" y="3351213"/>
              <a:ext cx="74613" cy="77788"/>
            </a:xfrm>
            <a:prstGeom prst="ellipse">
              <a:avLst/>
            </a:prstGeom>
            <a:noFill/>
            <a:ln w="22225"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16" name="Oval 215">
              <a:extLst>
                <a:ext uri="{FF2B5EF4-FFF2-40B4-BE49-F238E27FC236}">
                  <a16:creationId xmlns="" xmlns:a16="http://schemas.microsoft.com/office/drawing/2014/main" id="{30969F03-BBD9-4944-BFA4-41F8A93B0CC1}"/>
                </a:ext>
              </a:extLst>
            </p:cNvPr>
            <p:cNvSpPr>
              <a:spLocks noChangeArrowheads="1"/>
            </p:cNvSpPr>
            <p:nvPr/>
          </p:nvSpPr>
          <p:spPr bwMode="auto">
            <a:xfrm>
              <a:off x="3624263" y="3444876"/>
              <a:ext cx="74613" cy="77788"/>
            </a:xfrm>
            <a:prstGeom prst="ellipse">
              <a:avLst/>
            </a:prstGeom>
            <a:noFill/>
            <a:ln w="22225"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17" name="Oval 216">
              <a:extLst>
                <a:ext uri="{FF2B5EF4-FFF2-40B4-BE49-F238E27FC236}">
                  <a16:creationId xmlns="" xmlns:a16="http://schemas.microsoft.com/office/drawing/2014/main" id="{AF95A23C-BD32-425D-801C-D5D83BAC25BE}"/>
                </a:ext>
              </a:extLst>
            </p:cNvPr>
            <p:cNvSpPr>
              <a:spLocks noChangeArrowheads="1"/>
            </p:cNvSpPr>
            <p:nvPr/>
          </p:nvSpPr>
          <p:spPr bwMode="auto">
            <a:xfrm>
              <a:off x="3692525" y="3251201"/>
              <a:ext cx="74613" cy="77788"/>
            </a:xfrm>
            <a:prstGeom prst="ellipse">
              <a:avLst/>
            </a:prstGeom>
            <a:noFill/>
            <a:ln w="22225"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18" name="Line 9">
              <a:extLst>
                <a:ext uri="{FF2B5EF4-FFF2-40B4-BE49-F238E27FC236}">
                  <a16:creationId xmlns="" xmlns:a16="http://schemas.microsoft.com/office/drawing/2014/main" id="{F8FFB043-1DDD-42E2-AF73-3284546A9B2D}"/>
                </a:ext>
              </a:extLst>
            </p:cNvPr>
            <p:cNvSpPr>
              <a:spLocks noChangeShapeType="1"/>
            </p:cNvSpPr>
            <p:nvPr/>
          </p:nvSpPr>
          <p:spPr bwMode="auto">
            <a:xfrm flipV="1">
              <a:off x="3478213" y="3425826"/>
              <a:ext cx="58738" cy="107950"/>
            </a:xfrm>
            <a:prstGeom prst="line">
              <a:avLst/>
            </a:prstGeom>
            <a:noFill/>
            <a:ln w="22225"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19" name="Line 10">
              <a:extLst>
                <a:ext uri="{FF2B5EF4-FFF2-40B4-BE49-F238E27FC236}">
                  <a16:creationId xmlns="" xmlns:a16="http://schemas.microsoft.com/office/drawing/2014/main" id="{691E662B-1E75-4D85-A372-C147C06D954D}"/>
                </a:ext>
              </a:extLst>
            </p:cNvPr>
            <p:cNvSpPr>
              <a:spLocks noChangeShapeType="1"/>
            </p:cNvSpPr>
            <p:nvPr/>
          </p:nvSpPr>
          <p:spPr bwMode="auto">
            <a:xfrm>
              <a:off x="3586163" y="3417888"/>
              <a:ext cx="46038" cy="38100"/>
            </a:xfrm>
            <a:prstGeom prst="line">
              <a:avLst/>
            </a:prstGeom>
            <a:noFill/>
            <a:ln w="22225"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20" name="Line 11">
              <a:extLst>
                <a:ext uri="{FF2B5EF4-FFF2-40B4-BE49-F238E27FC236}">
                  <a16:creationId xmlns="" xmlns:a16="http://schemas.microsoft.com/office/drawing/2014/main" id="{138900BB-7F79-40E8-93CE-B5CE2AA1A29E}"/>
                </a:ext>
              </a:extLst>
            </p:cNvPr>
            <p:cNvSpPr>
              <a:spLocks noChangeShapeType="1"/>
            </p:cNvSpPr>
            <p:nvPr/>
          </p:nvSpPr>
          <p:spPr bwMode="auto">
            <a:xfrm flipV="1">
              <a:off x="3673475" y="3324226"/>
              <a:ext cx="44450" cy="123825"/>
            </a:xfrm>
            <a:prstGeom prst="line">
              <a:avLst/>
            </a:prstGeom>
            <a:noFill/>
            <a:ln w="22225"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grpSp>
      <p:grpSp>
        <p:nvGrpSpPr>
          <p:cNvPr id="221" name="Group 220">
            <a:extLst>
              <a:ext uri="{FF2B5EF4-FFF2-40B4-BE49-F238E27FC236}">
                <a16:creationId xmlns="" xmlns:a16="http://schemas.microsoft.com/office/drawing/2014/main" id="{EE23B021-9D03-4B4C-AFCA-25BD86A66186}"/>
              </a:ext>
            </a:extLst>
          </p:cNvPr>
          <p:cNvGrpSpPr/>
          <p:nvPr/>
        </p:nvGrpSpPr>
        <p:grpSpPr>
          <a:xfrm>
            <a:off x="5300212" y="2171701"/>
            <a:ext cx="580148" cy="327332"/>
            <a:chOff x="4119563" y="4054475"/>
            <a:chExt cx="346075" cy="195263"/>
          </a:xfrm>
        </p:grpSpPr>
        <p:sp>
          <p:nvSpPr>
            <p:cNvPr id="222" name="Oval 146">
              <a:extLst>
                <a:ext uri="{FF2B5EF4-FFF2-40B4-BE49-F238E27FC236}">
                  <a16:creationId xmlns="" xmlns:a16="http://schemas.microsoft.com/office/drawing/2014/main" id="{6C1BC948-13D5-47BB-8525-50A71F4294F4}"/>
                </a:ext>
              </a:extLst>
            </p:cNvPr>
            <p:cNvSpPr>
              <a:spLocks noChangeArrowheads="1"/>
            </p:cNvSpPr>
            <p:nvPr/>
          </p:nvSpPr>
          <p:spPr bwMode="auto">
            <a:xfrm>
              <a:off x="4119563" y="4054475"/>
              <a:ext cx="346075" cy="195263"/>
            </a:xfrm>
            <a:prstGeom prst="ellipse">
              <a:avLst/>
            </a:pr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23" name="Oval 147">
              <a:extLst>
                <a:ext uri="{FF2B5EF4-FFF2-40B4-BE49-F238E27FC236}">
                  <a16:creationId xmlns="" xmlns:a16="http://schemas.microsoft.com/office/drawing/2014/main" id="{95BC7679-9949-49CB-9CB7-070EFFA5069A}"/>
                </a:ext>
              </a:extLst>
            </p:cNvPr>
            <p:cNvSpPr>
              <a:spLocks noChangeArrowheads="1"/>
            </p:cNvSpPr>
            <p:nvPr/>
          </p:nvSpPr>
          <p:spPr bwMode="auto">
            <a:xfrm>
              <a:off x="4232276" y="4090988"/>
              <a:ext cx="120650" cy="120650"/>
            </a:xfrm>
            <a:prstGeom prst="ellipse">
              <a:avLst/>
            </a:pr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24" name="Freeform 148">
              <a:extLst>
                <a:ext uri="{FF2B5EF4-FFF2-40B4-BE49-F238E27FC236}">
                  <a16:creationId xmlns="" xmlns:a16="http://schemas.microsoft.com/office/drawing/2014/main" id="{0C473C57-00C6-452D-A395-680851DDDA97}"/>
                </a:ext>
              </a:extLst>
            </p:cNvPr>
            <p:cNvSpPr>
              <a:spLocks/>
            </p:cNvSpPr>
            <p:nvPr/>
          </p:nvSpPr>
          <p:spPr bwMode="auto">
            <a:xfrm>
              <a:off x="4262438" y="4121150"/>
              <a:ext cx="60325" cy="60325"/>
            </a:xfrm>
            <a:custGeom>
              <a:avLst/>
              <a:gdLst>
                <a:gd name="T0" fmla="*/ 8 w 16"/>
                <a:gd name="T1" fmla="*/ 0 h 16"/>
                <a:gd name="T2" fmla="*/ 16 w 16"/>
                <a:gd name="T3" fmla="*/ 8 h 16"/>
                <a:gd name="T4" fmla="*/ 8 w 16"/>
                <a:gd name="T5" fmla="*/ 16 h 16"/>
                <a:gd name="T6" fmla="*/ 0 w 16"/>
                <a:gd name="T7" fmla="*/ 8 h 16"/>
              </a:gdLst>
              <a:ahLst/>
              <a:cxnLst>
                <a:cxn ang="0">
                  <a:pos x="T0" y="T1"/>
                </a:cxn>
                <a:cxn ang="0">
                  <a:pos x="T2" y="T3"/>
                </a:cxn>
                <a:cxn ang="0">
                  <a:pos x="T4" y="T5"/>
                </a:cxn>
                <a:cxn ang="0">
                  <a:pos x="T6" y="T7"/>
                </a:cxn>
              </a:cxnLst>
              <a:rect l="0" t="0" r="r" b="b"/>
              <a:pathLst>
                <a:path w="16" h="16">
                  <a:moveTo>
                    <a:pt x="8" y="0"/>
                  </a:moveTo>
                  <a:cubicBezTo>
                    <a:pt x="12" y="0"/>
                    <a:pt x="16" y="4"/>
                    <a:pt x="16" y="8"/>
                  </a:cubicBezTo>
                  <a:cubicBezTo>
                    <a:pt x="16" y="12"/>
                    <a:pt x="12" y="16"/>
                    <a:pt x="8" y="16"/>
                  </a:cubicBezTo>
                  <a:cubicBezTo>
                    <a:pt x="4" y="16"/>
                    <a:pt x="0" y="12"/>
                    <a:pt x="0" y="8"/>
                  </a:cubicBezTo>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grpSp>
      <p:grpSp>
        <p:nvGrpSpPr>
          <p:cNvPr id="225" name="Group 224">
            <a:extLst>
              <a:ext uri="{FF2B5EF4-FFF2-40B4-BE49-F238E27FC236}">
                <a16:creationId xmlns="" xmlns:a16="http://schemas.microsoft.com/office/drawing/2014/main" id="{2FD40AD5-5EDC-46FF-A9B8-D1CA9C6FC91D}"/>
              </a:ext>
            </a:extLst>
          </p:cNvPr>
          <p:cNvGrpSpPr/>
          <p:nvPr/>
        </p:nvGrpSpPr>
        <p:grpSpPr>
          <a:xfrm>
            <a:off x="1302909" y="2104078"/>
            <a:ext cx="480282" cy="462576"/>
            <a:chOff x="9169400" y="2532063"/>
            <a:chExt cx="344488" cy="331788"/>
          </a:xfrm>
        </p:grpSpPr>
        <p:sp>
          <p:nvSpPr>
            <p:cNvPr id="226" name="Freeform 102">
              <a:extLst>
                <a:ext uri="{FF2B5EF4-FFF2-40B4-BE49-F238E27FC236}">
                  <a16:creationId xmlns="" xmlns:a16="http://schemas.microsoft.com/office/drawing/2014/main" id="{AF06E036-C0D7-4065-B324-ACFE5D567238}"/>
                </a:ext>
              </a:extLst>
            </p:cNvPr>
            <p:cNvSpPr>
              <a:spLocks/>
            </p:cNvSpPr>
            <p:nvPr/>
          </p:nvSpPr>
          <p:spPr bwMode="auto">
            <a:xfrm>
              <a:off x="9169400" y="2532063"/>
              <a:ext cx="344488" cy="331788"/>
            </a:xfrm>
            <a:custGeom>
              <a:avLst/>
              <a:gdLst>
                <a:gd name="T0" fmla="*/ 92 w 92"/>
                <a:gd name="T1" fmla="*/ 84 h 88"/>
                <a:gd name="T2" fmla="*/ 88 w 92"/>
                <a:gd name="T3" fmla="*/ 88 h 88"/>
                <a:gd name="T4" fmla="*/ 4 w 92"/>
                <a:gd name="T5" fmla="*/ 88 h 88"/>
                <a:gd name="T6" fmla="*/ 0 w 92"/>
                <a:gd name="T7" fmla="*/ 84 h 88"/>
                <a:gd name="T8" fmla="*/ 0 w 92"/>
                <a:gd name="T9" fmla="*/ 4 h 88"/>
                <a:gd name="T10" fmla="*/ 4 w 92"/>
                <a:gd name="T11" fmla="*/ 0 h 88"/>
                <a:gd name="T12" fmla="*/ 88 w 92"/>
                <a:gd name="T13" fmla="*/ 0 h 88"/>
                <a:gd name="T14" fmla="*/ 92 w 92"/>
                <a:gd name="T15" fmla="*/ 4 h 88"/>
                <a:gd name="T16" fmla="*/ 92 w 92"/>
                <a:gd name="T17" fmla="*/ 8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88">
                  <a:moveTo>
                    <a:pt x="92" y="84"/>
                  </a:moveTo>
                  <a:cubicBezTo>
                    <a:pt x="92" y="86"/>
                    <a:pt x="90" y="88"/>
                    <a:pt x="88" y="88"/>
                  </a:cubicBezTo>
                  <a:cubicBezTo>
                    <a:pt x="4" y="88"/>
                    <a:pt x="4" y="88"/>
                    <a:pt x="4" y="88"/>
                  </a:cubicBezTo>
                  <a:cubicBezTo>
                    <a:pt x="2" y="88"/>
                    <a:pt x="0" y="86"/>
                    <a:pt x="0" y="84"/>
                  </a:cubicBezTo>
                  <a:cubicBezTo>
                    <a:pt x="0" y="4"/>
                    <a:pt x="0" y="4"/>
                    <a:pt x="0" y="4"/>
                  </a:cubicBezTo>
                  <a:cubicBezTo>
                    <a:pt x="0" y="2"/>
                    <a:pt x="2" y="0"/>
                    <a:pt x="4" y="0"/>
                  </a:cubicBezTo>
                  <a:cubicBezTo>
                    <a:pt x="88" y="0"/>
                    <a:pt x="88" y="0"/>
                    <a:pt x="88" y="0"/>
                  </a:cubicBezTo>
                  <a:cubicBezTo>
                    <a:pt x="90" y="0"/>
                    <a:pt x="92" y="2"/>
                    <a:pt x="92" y="4"/>
                  </a:cubicBezTo>
                  <a:lnTo>
                    <a:pt x="92" y="84"/>
                  </a:lnTo>
                  <a:close/>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27" name="Oval 226">
              <a:extLst>
                <a:ext uri="{FF2B5EF4-FFF2-40B4-BE49-F238E27FC236}">
                  <a16:creationId xmlns="" xmlns:a16="http://schemas.microsoft.com/office/drawing/2014/main" id="{FB99A264-2E37-4EB0-8C8F-846168A12766}"/>
                </a:ext>
              </a:extLst>
            </p:cNvPr>
            <p:cNvSpPr>
              <a:spLocks noChangeArrowheads="1"/>
            </p:cNvSpPr>
            <p:nvPr/>
          </p:nvSpPr>
          <p:spPr bwMode="auto">
            <a:xfrm>
              <a:off x="9312275" y="2576513"/>
              <a:ext cx="58738" cy="60325"/>
            </a:xfrm>
            <a:prstGeom prst="ellipse">
              <a:avLst/>
            </a:pr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28" name="Line 104">
              <a:extLst>
                <a:ext uri="{FF2B5EF4-FFF2-40B4-BE49-F238E27FC236}">
                  <a16:creationId xmlns="" xmlns:a16="http://schemas.microsoft.com/office/drawing/2014/main" id="{4FF48C26-BBB6-4CA6-B44F-99CF1969E1BC}"/>
                </a:ext>
              </a:extLst>
            </p:cNvPr>
            <p:cNvSpPr>
              <a:spLocks noChangeShapeType="1"/>
            </p:cNvSpPr>
            <p:nvPr/>
          </p:nvSpPr>
          <p:spPr bwMode="auto">
            <a:xfrm>
              <a:off x="9371013" y="2606675"/>
              <a:ext cx="98425" cy="0"/>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29" name="Line 105">
              <a:extLst>
                <a:ext uri="{FF2B5EF4-FFF2-40B4-BE49-F238E27FC236}">
                  <a16:creationId xmlns="" xmlns:a16="http://schemas.microsoft.com/office/drawing/2014/main" id="{D4F2027E-6767-4BF1-A1FD-1F2603CC5591}"/>
                </a:ext>
              </a:extLst>
            </p:cNvPr>
            <p:cNvSpPr>
              <a:spLocks noChangeShapeType="1"/>
            </p:cNvSpPr>
            <p:nvPr/>
          </p:nvSpPr>
          <p:spPr bwMode="auto">
            <a:xfrm>
              <a:off x="9213850" y="2606675"/>
              <a:ext cx="98425" cy="0"/>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30" name="Oval 229">
              <a:extLst>
                <a:ext uri="{FF2B5EF4-FFF2-40B4-BE49-F238E27FC236}">
                  <a16:creationId xmlns="" xmlns:a16="http://schemas.microsoft.com/office/drawing/2014/main" id="{439C38EB-5174-48B8-A4D0-160E829043BB}"/>
                </a:ext>
              </a:extLst>
            </p:cNvPr>
            <p:cNvSpPr>
              <a:spLocks noChangeArrowheads="1"/>
            </p:cNvSpPr>
            <p:nvPr/>
          </p:nvSpPr>
          <p:spPr bwMode="auto">
            <a:xfrm>
              <a:off x="9251950" y="2667000"/>
              <a:ext cx="60325" cy="60325"/>
            </a:xfrm>
            <a:prstGeom prst="ellipse">
              <a:avLst/>
            </a:pr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31" name="Line 107">
              <a:extLst>
                <a:ext uri="{FF2B5EF4-FFF2-40B4-BE49-F238E27FC236}">
                  <a16:creationId xmlns="" xmlns:a16="http://schemas.microsoft.com/office/drawing/2014/main" id="{27A5151A-918E-4058-9CB1-8295D3CBCDBA}"/>
                </a:ext>
              </a:extLst>
            </p:cNvPr>
            <p:cNvSpPr>
              <a:spLocks noChangeShapeType="1"/>
            </p:cNvSpPr>
            <p:nvPr/>
          </p:nvSpPr>
          <p:spPr bwMode="auto">
            <a:xfrm>
              <a:off x="9312275" y="2697163"/>
              <a:ext cx="157163" cy="0"/>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32" name="Line 108">
              <a:extLst>
                <a:ext uri="{FF2B5EF4-FFF2-40B4-BE49-F238E27FC236}">
                  <a16:creationId xmlns="" xmlns:a16="http://schemas.microsoft.com/office/drawing/2014/main" id="{83461ED9-882A-41DC-88EF-B378B96EDC8A}"/>
                </a:ext>
              </a:extLst>
            </p:cNvPr>
            <p:cNvSpPr>
              <a:spLocks noChangeShapeType="1"/>
            </p:cNvSpPr>
            <p:nvPr/>
          </p:nvSpPr>
          <p:spPr bwMode="auto">
            <a:xfrm>
              <a:off x="9213850" y="2697163"/>
              <a:ext cx="38100" cy="0"/>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33" name="Oval 232">
              <a:extLst>
                <a:ext uri="{FF2B5EF4-FFF2-40B4-BE49-F238E27FC236}">
                  <a16:creationId xmlns="" xmlns:a16="http://schemas.microsoft.com/office/drawing/2014/main" id="{16EA558F-880A-4E2E-B595-CA3C7F251758}"/>
                </a:ext>
              </a:extLst>
            </p:cNvPr>
            <p:cNvSpPr>
              <a:spLocks noChangeArrowheads="1"/>
            </p:cNvSpPr>
            <p:nvPr/>
          </p:nvSpPr>
          <p:spPr bwMode="auto">
            <a:xfrm>
              <a:off x="9282113" y="2757488"/>
              <a:ext cx="58738" cy="60325"/>
            </a:xfrm>
            <a:prstGeom prst="ellipse">
              <a:avLst/>
            </a:pr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34" name="Line 110">
              <a:extLst>
                <a:ext uri="{FF2B5EF4-FFF2-40B4-BE49-F238E27FC236}">
                  <a16:creationId xmlns="" xmlns:a16="http://schemas.microsoft.com/office/drawing/2014/main" id="{68608C91-4976-4F0E-B00F-180B8662B6B2}"/>
                </a:ext>
              </a:extLst>
            </p:cNvPr>
            <p:cNvSpPr>
              <a:spLocks noChangeShapeType="1"/>
            </p:cNvSpPr>
            <p:nvPr/>
          </p:nvSpPr>
          <p:spPr bwMode="auto">
            <a:xfrm>
              <a:off x="9340850" y="2787650"/>
              <a:ext cx="128588" cy="0"/>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35" name="Line 111">
              <a:extLst>
                <a:ext uri="{FF2B5EF4-FFF2-40B4-BE49-F238E27FC236}">
                  <a16:creationId xmlns="" xmlns:a16="http://schemas.microsoft.com/office/drawing/2014/main" id="{D2C3950A-C859-4656-B073-7FA16E767339}"/>
                </a:ext>
              </a:extLst>
            </p:cNvPr>
            <p:cNvSpPr>
              <a:spLocks noChangeShapeType="1"/>
            </p:cNvSpPr>
            <p:nvPr/>
          </p:nvSpPr>
          <p:spPr bwMode="auto">
            <a:xfrm>
              <a:off x="9213850" y="2787650"/>
              <a:ext cx="68263" cy="0"/>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grpSp>
      <p:grpSp>
        <p:nvGrpSpPr>
          <p:cNvPr id="236" name="Group 235">
            <a:extLst>
              <a:ext uri="{FF2B5EF4-FFF2-40B4-BE49-F238E27FC236}">
                <a16:creationId xmlns="" xmlns:a16="http://schemas.microsoft.com/office/drawing/2014/main" id="{16ED6EE0-7B5A-4CCE-A746-932D80F6EDC1}"/>
              </a:ext>
            </a:extLst>
          </p:cNvPr>
          <p:cNvGrpSpPr/>
          <p:nvPr/>
        </p:nvGrpSpPr>
        <p:grpSpPr>
          <a:xfrm>
            <a:off x="7371412" y="2968626"/>
            <a:ext cx="491138" cy="491136"/>
            <a:chOff x="5562600" y="3255963"/>
            <a:chExt cx="346075" cy="346075"/>
          </a:xfrm>
        </p:grpSpPr>
        <p:sp>
          <p:nvSpPr>
            <p:cNvPr id="237" name="Freeform 58">
              <a:extLst>
                <a:ext uri="{FF2B5EF4-FFF2-40B4-BE49-F238E27FC236}">
                  <a16:creationId xmlns="" xmlns:a16="http://schemas.microsoft.com/office/drawing/2014/main" id="{FFF15313-BD41-4E8E-A5EF-8D5751FB2F3D}"/>
                </a:ext>
              </a:extLst>
            </p:cNvPr>
            <p:cNvSpPr>
              <a:spLocks/>
            </p:cNvSpPr>
            <p:nvPr/>
          </p:nvSpPr>
          <p:spPr bwMode="auto">
            <a:xfrm>
              <a:off x="5562600" y="3286125"/>
              <a:ext cx="346075" cy="315913"/>
            </a:xfrm>
            <a:custGeom>
              <a:avLst/>
              <a:gdLst>
                <a:gd name="T0" fmla="*/ 38 w 218"/>
                <a:gd name="T1" fmla="*/ 0 h 199"/>
                <a:gd name="T2" fmla="*/ 0 w 218"/>
                <a:gd name="T3" fmla="*/ 0 h 199"/>
                <a:gd name="T4" fmla="*/ 0 w 218"/>
                <a:gd name="T5" fmla="*/ 199 h 199"/>
                <a:gd name="T6" fmla="*/ 218 w 218"/>
                <a:gd name="T7" fmla="*/ 199 h 199"/>
                <a:gd name="T8" fmla="*/ 218 w 218"/>
                <a:gd name="T9" fmla="*/ 0 h 199"/>
                <a:gd name="T10" fmla="*/ 180 w 218"/>
                <a:gd name="T11" fmla="*/ 0 h 199"/>
              </a:gdLst>
              <a:ahLst/>
              <a:cxnLst>
                <a:cxn ang="0">
                  <a:pos x="T0" y="T1"/>
                </a:cxn>
                <a:cxn ang="0">
                  <a:pos x="T2" y="T3"/>
                </a:cxn>
                <a:cxn ang="0">
                  <a:pos x="T4" y="T5"/>
                </a:cxn>
                <a:cxn ang="0">
                  <a:pos x="T6" y="T7"/>
                </a:cxn>
                <a:cxn ang="0">
                  <a:pos x="T8" y="T9"/>
                </a:cxn>
                <a:cxn ang="0">
                  <a:pos x="T10" y="T11"/>
                </a:cxn>
              </a:cxnLst>
              <a:rect l="0" t="0" r="r" b="b"/>
              <a:pathLst>
                <a:path w="218" h="199">
                  <a:moveTo>
                    <a:pt x="38" y="0"/>
                  </a:moveTo>
                  <a:lnTo>
                    <a:pt x="0" y="0"/>
                  </a:lnTo>
                  <a:lnTo>
                    <a:pt x="0" y="199"/>
                  </a:lnTo>
                  <a:lnTo>
                    <a:pt x="218" y="199"/>
                  </a:lnTo>
                  <a:lnTo>
                    <a:pt x="218" y="0"/>
                  </a:lnTo>
                  <a:lnTo>
                    <a:pt x="180" y="0"/>
                  </a:lnTo>
                </a:path>
              </a:pathLst>
            </a:cu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38" name="Rectangle 237">
              <a:extLst>
                <a:ext uri="{FF2B5EF4-FFF2-40B4-BE49-F238E27FC236}">
                  <a16:creationId xmlns="" xmlns:a16="http://schemas.microsoft.com/office/drawing/2014/main" id="{F3930872-3EFF-4E33-B010-D13374632B7A}"/>
                </a:ext>
              </a:extLst>
            </p:cNvPr>
            <p:cNvSpPr>
              <a:spLocks noChangeArrowheads="1"/>
            </p:cNvSpPr>
            <p:nvPr/>
          </p:nvSpPr>
          <p:spPr bwMode="auto">
            <a:xfrm>
              <a:off x="5622925" y="3255963"/>
              <a:ext cx="44450" cy="60325"/>
            </a:xfrm>
            <a:prstGeom prst="rect">
              <a:avLst/>
            </a:pr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39" name="Rectangle 238">
              <a:extLst>
                <a:ext uri="{FF2B5EF4-FFF2-40B4-BE49-F238E27FC236}">
                  <a16:creationId xmlns="" xmlns:a16="http://schemas.microsoft.com/office/drawing/2014/main" id="{001CA9D2-6B45-41ED-B229-F85DA2832900}"/>
                </a:ext>
              </a:extLst>
            </p:cNvPr>
            <p:cNvSpPr>
              <a:spLocks noChangeArrowheads="1"/>
            </p:cNvSpPr>
            <p:nvPr/>
          </p:nvSpPr>
          <p:spPr bwMode="auto">
            <a:xfrm>
              <a:off x="5803900" y="3255963"/>
              <a:ext cx="44450" cy="60325"/>
            </a:xfrm>
            <a:prstGeom prst="rect">
              <a:avLst/>
            </a:prstGeom>
            <a:noFill/>
            <a:ln w="222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40" name="Line 61">
              <a:extLst>
                <a:ext uri="{FF2B5EF4-FFF2-40B4-BE49-F238E27FC236}">
                  <a16:creationId xmlns="" xmlns:a16="http://schemas.microsoft.com/office/drawing/2014/main" id="{2E1B3FDA-EBED-427F-9FC3-1AF25C7CB37A}"/>
                </a:ext>
              </a:extLst>
            </p:cNvPr>
            <p:cNvSpPr>
              <a:spLocks noChangeShapeType="1"/>
            </p:cNvSpPr>
            <p:nvPr/>
          </p:nvSpPr>
          <p:spPr bwMode="auto">
            <a:xfrm>
              <a:off x="5667375" y="3286125"/>
              <a:ext cx="136525" cy="0"/>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41" name="Line 62">
              <a:extLst>
                <a:ext uri="{FF2B5EF4-FFF2-40B4-BE49-F238E27FC236}">
                  <a16:creationId xmlns="" xmlns:a16="http://schemas.microsoft.com/office/drawing/2014/main" id="{0B32B2D8-212E-40F2-9522-E5C78DAF9041}"/>
                </a:ext>
              </a:extLst>
            </p:cNvPr>
            <p:cNvSpPr>
              <a:spLocks noChangeShapeType="1"/>
            </p:cNvSpPr>
            <p:nvPr/>
          </p:nvSpPr>
          <p:spPr bwMode="auto">
            <a:xfrm>
              <a:off x="5562600" y="3360738"/>
              <a:ext cx="346075" cy="0"/>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42" name="Line 63">
              <a:extLst>
                <a:ext uri="{FF2B5EF4-FFF2-40B4-BE49-F238E27FC236}">
                  <a16:creationId xmlns="" xmlns:a16="http://schemas.microsoft.com/office/drawing/2014/main" id="{A571FB18-0A9A-4BA6-B260-874A95318E56}"/>
                </a:ext>
              </a:extLst>
            </p:cNvPr>
            <p:cNvSpPr>
              <a:spLocks noChangeShapeType="1"/>
            </p:cNvSpPr>
            <p:nvPr/>
          </p:nvSpPr>
          <p:spPr bwMode="auto">
            <a:xfrm>
              <a:off x="5653088" y="3390900"/>
              <a:ext cx="0" cy="180975"/>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43" name="Line 64">
              <a:extLst>
                <a:ext uri="{FF2B5EF4-FFF2-40B4-BE49-F238E27FC236}">
                  <a16:creationId xmlns="" xmlns:a16="http://schemas.microsoft.com/office/drawing/2014/main" id="{90B9F1F1-E01E-4A44-945B-EB60E253E260}"/>
                </a:ext>
              </a:extLst>
            </p:cNvPr>
            <p:cNvSpPr>
              <a:spLocks noChangeShapeType="1"/>
            </p:cNvSpPr>
            <p:nvPr/>
          </p:nvSpPr>
          <p:spPr bwMode="auto">
            <a:xfrm>
              <a:off x="5727700" y="3390900"/>
              <a:ext cx="0" cy="180975"/>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44" name="Line 65">
              <a:extLst>
                <a:ext uri="{FF2B5EF4-FFF2-40B4-BE49-F238E27FC236}">
                  <a16:creationId xmlns="" xmlns:a16="http://schemas.microsoft.com/office/drawing/2014/main" id="{29F7FFFE-8E39-446B-A22F-D761DEB37CE9}"/>
                </a:ext>
              </a:extLst>
            </p:cNvPr>
            <p:cNvSpPr>
              <a:spLocks noChangeShapeType="1"/>
            </p:cNvSpPr>
            <p:nvPr/>
          </p:nvSpPr>
          <p:spPr bwMode="auto">
            <a:xfrm>
              <a:off x="5803900" y="3390900"/>
              <a:ext cx="0" cy="180975"/>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45" name="Line 66">
              <a:extLst>
                <a:ext uri="{FF2B5EF4-FFF2-40B4-BE49-F238E27FC236}">
                  <a16:creationId xmlns="" xmlns:a16="http://schemas.microsoft.com/office/drawing/2014/main" id="{A4BF2CE3-58C0-4954-BD14-3815111C3CCF}"/>
                </a:ext>
              </a:extLst>
            </p:cNvPr>
            <p:cNvSpPr>
              <a:spLocks noChangeShapeType="1"/>
            </p:cNvSpPr>
            <p:nvPr/>
          </p:nvSpPr>
          <p:spPr bwMode="auto">
            <a:xfrm>
              <a:off x="5592763" y="3421063"/>
              <a:ext cx="285750" cy="0"/>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46" name="Line 67">
              <a:extLst>
                <a:ext uri="{FF2B5EF4-FFF2-40B4-BE49-F238E27FC236}">
                  <a16:creationId xmlns="" xmlns:a16="http://schemas.microsoft.com/office/drawing/2014/main" id="{13807F01-24C4-4325-8700-4CAA23EE6C42}"/>
                </a:ext>
              </a:extLst>
            </p:cNvPr>
            <p:cNvSpPr>
              <a:spLocks noChangeShapeType="1"/>
            </p:cNvSpPr>
            <p:nvPr/>
          </p:nvSpPr>
          <p:spPr bwMode="auto">
            <a:xfrm>
              <a:off x="5592763" y="3481388"/>
              <a:ext cx="285750" cy="0"/>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47" name="Line 68">
              <a:extLst>
                <a:ext uri="{FF2B5EF4-FFF2-40B4-BE49-F238E27FC236}">
                  <a16:creationId xmlns="" xmlns:a16="http://schemas.microsoft.com/office/drawing/2014/main" id="{DC6D9AE5-B4E0-4139-B504-80C5638573E3}"/>
                </a:ext>
              </a:extLst>
            </p:cNvPr>
            <p:cNvSpPr>
              <a:spLocks noChangeShapeType="1"/>
            </p:cNvSpPr>
            <p:nvPr/>
          </p:nvSpPr>
          <p:spPr bwMode="auto">
            <a:xfrm>
              <a:off x="5592763" y="3541713"/>
              <a:ext cx="285750" cy="0"/>
            </a:xfrm>
            <a:prstGeom prst="line">
              <a:avLst/>
            </a:prstGeom>
            <a:noFill/>
            <a:ln w="22225"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grpSp>
      <p:sp>
        <p:nvSpPr>
          <p:cNvPr id="64" name="Rectangle: Rounded Corners 63">
            <a:extLst>
              <a:ext uri="{FF2B5EF4-FFF2-40B4-BE49-F238E27FC236}">
                <a16:creationId xmlns="" xmlns:a16="http://schemas.microsoft.com/office/drawing/2014/main" id="{1F527866-58C9-42E4-AFE9-954354637382}"/>
              </a:ext>
            </a:extLst>
          </p:cNvPr>
          <p:cNvSpPr/>
          <p:nvPr/>
        </p:nvSpPr>
        <p:spPr>
          <a:xfrm>
            <a:off x="8312944" y="4775122"/>
            <a:ext cx="431006" cy="213890"/>
          </a:xfrm>
          <a:prstGeom prst="roundRect">
            <a:avLst>
              <a:gd name="adj" fmla="val 50000"/>
            </a:avLst>
          </a:prstGeom>
          <a:noFill/>
          <a:ln>
            <a:solidFill>
              <a:srgbClr val="FB6F18"/>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Tree>
    <p:extLst>
      <p:ext uri="{BB962C8B-B14F-4D97-AF65-F5344CB8AC3E}">
        <p14:creationId xmlns:p14="http://schemas.microsoft.com/office/powerpoint/2010/main" val="34230495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77F0986-6865-4511-87B8-11313F12EDA9}" type="slidenum">
              <a:rPr lang="en-US" smtClean="0"/>
              <a:t>17</a:t>
            </a:fld>
            <a:endParaRPr lang="en-US"/>
          </a:p>
        </p:txBody>
      </p:sp>
      <p:sp>
        <p:nvSpPr>
          <p:cNvPr id="4" name="Pentagon 3"/>
          <p:cNvSpPr/>
          <p:nvPr/>
        </p:nvSpPr>
        <p:spPr>
          <a:xfrm>
            <a:off x="633844" y="1340427"/>
            <a:ext cx="6951519" cy="1880755"/>
          </a:xfrm>
          <a:prstGeom prst="homePlate">
            <a:avLst/>
          </a:prstGeom>
          <a:solidFill>
            <a:srgbClr val="FB6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solidFill>
                  <a:schemeClr val="tx1"/>
                </a:solidFill>
                <a:latin typeface="Times New Roman" pitchFamily="18" charset="0"/>
                <a:cs typeface="Times New Roman" pitchFamily="18" charset="0"/>
              </a:rPr>
              <a:t>Object oriented diagram of</a:t>
            </a:r>
            <a:br>
              <a:rPr lang="en-IN" sz="3200" b="1" dirty="0">
                <a:solidFill>
                  <a:schemeClr val="tx1"/>
                </a:solidFill>
                <a:latin typeface="Times New Roman" pitchFamily="18" charset="0"/>
                <a:cs typeface="Times New Roman" pitchFamily="18" charset="0"/>
              </a:rPr>
            </a:br>
            <a:r>
              <a:rPr lang="en-IN" sz="3200" b="1" dirty="0">
                <a:solidFill>
                  <a:schemeClr val="tx1"/>
                </a:solidFill>
                <a:latin typeface="Times New Roman" pitchFamily="18" charset="0"/>
                <a:cs typeface="Times New Roman" pitchFamily="18" charset="0"/>
              </a:rPr>
              <a:t>Breast  cancer prediction : Big Data Approach</a:t>
            </a:r>
            <a:endParaRPr lang="en-IN" sz="3200" dirty="0">
              <a:solidFill>
                <a:schemeClr val="tx1"/>
              </a:solidFill>
            </a:endParaRPr>
          </a:p>
        </p:txBody>
      </p:sp>
    </p:spTree>
    <p:extLst>
      <p:ext uri="{BB962C8B-B14F-4D97-AF65-F5344CB8AC3E}">
        <p14:creationId xmlns:p14="http://schemas.microsoft.com/office/powerpoint/2010/main" val="4973311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947" y="128904"/>
            <a:ext cx="8229600" cy="475562"/>
          </a:xfrm>
        </p:spPr>
        <p:txBody>
          <a:bodyPr>
            <a:normAutofit fontScale="90000"/>
          </a:bodyPr>
          <a:lstStyle/>
          <a:p>
            <a:r>
              <a:rPr lang="en-IN" dirty="0"/>
              <a:t/>
            </a:r>
            <a:br>
              <a:rPr lang="en-IN" dirty="0"/>
            </a:br>
            <a:endParaRPr lang="en-IN" dirty="0"/>
          </a:p>
        </p:txBody>
      </p:sp>
      <p:sp>
        <p:nvSpPr>
          <p:cNvPr id="3" name="Content Placeholder 2"/>
          <p:cNvSpPr>
            <a:spLocks noGrp="1"/>
          </p:cNvSpPr>
          <p:nvPr>
            <p:ph idx="1"/>
          </p:nvPr>
        </p:nvSpPr>
        <p:spPr>
          <a:xfrm>
            <a:off x="467544" y="681540"/>
            <a:ext cx="8229600" cy="4374486"/>
          </a:xfrm>
        </p:spPr>
        <p:txBody>
          <a:bodyPr/>
          <a:lstStyle/>
          <a:p>
            <a:pPr marL="0" indent="0">
              <a:buNone/>
            </a:pPr>
            <a:r>
              <a:rPr lang="en-IN" b="1" dirty="0">
                <a:latin typeface="Times New Roman" pitchFamily="18" charset="0"/>
                <a:cs typeface="Times New Roman" pitchFamily="18" charset="0"/>
              </a:rPr>
              <a:t>Training                                                             Detecting</a:t>
            </a:r>
          </a:p>
          <a:p>
            <a:pPr marL="0" indent="0">
              <a:buNone/>
            </a:pPr>
            <a:endParaRPr lang="en-IN" dirty="0"/>
          </a:p>
        </p:txBody>
      </p:sp>
      <p:sp>
        <p:nvSpPr>
          <p:cNvPr id="4" name="Rounded Rectangle 3"/>
          <p:cNvSpPr/>
          <p:nvPr/>
        </p:nvSpPr>
        <p:spPr>
          <a:xfrm>
            <a:off x="467544" y="1221600"/>
            <a:ext cx="2016224" cy="594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Training Samples</a:t>
            </a:r>
          </a:p>
        </p:txBody>
      </p:sp>
      <p:sp>
        <p:nvSpPr>
          <p:cNvPr id="6" name="Rounded Rectangle 5"/>
          <p:cNvSpPr/>
          <p:nvPr/>
        </p:nvSpPr>
        <p:spPr>
          <a:xfrm>
            <a:off x="467544" y="2193708"/>
            <a:ext cx="2016224" cy="5400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Extracting features</a:t>
            </a:r>
          </a:p>
        </p:txBody>
      </p:sp>
      <p:sp>
        <p:nvSpPr>
          <p:cNvPr id="7" name="Rounded Rectangle 6"/>
          <p:cNvSpPr/>
          <p:nvPr/>
        </p:nvSpPr>
        <p:spPr>
          <a:xfrm>
            <a:off x="467544" y="3141489"/>
            <a:ext cx="2016224" cy="5400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Training Models</a:t>
            </a:r>
          </a:p>
        </p:txBody>
      </p:sp>
      <p:sp>
        <p:nvSpPr>
          <p:cNvPr id="8" name="Rounded Rectangle 7"/>
          <p:cNvSpPr/>
          <p:nvPr/>
        </p:nvSpPr>
        <p:spPr>
          <a:xfrm>
            <a:off x="395536" y="4013390"/>
            <a:ext cx="2088232" cy="5400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 classifier to detect the cancer</a:t>
            </a:r>
          </a:p>
        </p:txBody>
      </p:sp>
      <p:sp>
        <p:nvSpPr>
          <p:cNvPr id="9" name="Rounded Rectangle 8"/>
          <p:cNvSpPr/>
          <p:nvPr/>
        </p:nvSpPr>
        <p:spPr>
          <a:xfrm>
            <a:off x="4355976" y="1113588"/>
            <a:ext cx="1944216" cy="594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 Set to be  processed</a:t>
            </a:r>
          </a:p>
        </p:txBody>
      </p:sp>
      <p:sp>
        <p:nvSpPr>
          <p:cNvPr id="10" name="Rounded Rectangle 9"/>
          <p:cNvSpPr/>
          <p:nvPr/>
        </p:nvSpPr>
        <p:spPr>
          <a:xfrm>
            <a:off x="4405389" y="2149001"/>
            <a:ext cx="2232248" cy="6480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Extracting features</a:t>
            </a:r>
          </a:p>
        </p:txBody>
      </p:sp>
      <p:sp>
        <p:nvSpPr>
          <p:cNvPr id="11" name="Flowchart: Decision 10"/>
          <p:cNvSpPr/>
          <p:nvPr/>
        </p:nvSpPr>
        <p:spPr>
          <a:xfrm>
            <a:off x="4355976" y="3411520"/>
            <a:ext cx="2088232" cy="601871"/>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Detection</a:t>
            </a:r>
          </a:p>
        </p:txBody>
      </p:sp>
      <p:sp>
        <p:nvSpPr>
          <p:cNvPr id="12" name="Rounded Rectangle 11"/>
          <p:cNvSpPr/>
          <p:nvPr/>
        </p:nvSpPr>
        <p:spPr>
          <a:xfrm>
            <a:off x="4427984" y="4553451"/>
            <a:ext cx="2016224" cy="5025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Cancer</a:t>
            </a:r>
          </a:p>
        </p:txBody>
      </p:sp>
      <p:sp>
        <p:nvSpPr>
          <p:cNvPr id="13" name="Rounded Rectangle 12"/>
          <p:cNvSpPr/>
          <p:nvPr/>
        </p:nvSpPr>
        <p:spPr>
          <a:xfrm>
            <a:off x="7668344" y="3273829"/>
            <a:ext cx="1296144" cy="7395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No Cancer</a:t>
            </a:r>
          </a:p>
        </p:txBody>
      </p:sp>
      <p:cxnSp>
        <p:nvCxnSpPr>
          <p:cNvPr id="15" name="Straight Arrow Connector 14"/>
          <p:cNvCxnSpPr>
            <a:stCxn id="4" idx="2"/>
            <a:endCxn id="6" idx="0"/>
          </p:cNvCxnSpPr>
          <p:nvPr/>
        </p:nvCxnSpPr>
        <p:spPr>
          <a:xfrm>
            <a:off x="1475656" y="1815666"/>
            <a:ext cx="0" cy="37804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6" idx="2"/>
            <a:endCxn id="7" idx="0"/>
          </p:cNvCxnSpPr>
          <p:nvPr/>
        </p:nvCxnSpPr>
        <p:spPr>
          <a:xfrm>
            <a:off x="1475656" y="2733768"/>
            <a:ext cx="0" cy="40772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7" idx="2"/>
          </p:cNvCxnSpPr>
          <p:nvPr/>
        </p:nvCxnSpPr>
        <p:spPr>
          <a:xfrm>
            <a:off x="1475656" y="3681550"/>
            <a:ext cx="0" cy="33184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1" name="Elbow Connector 30"/>
          <p:cNvCxnSpPr>
            <a:stCxn id="8" idx="3"/>
            <a:endCxn id="11" idx="1"/>
          </p:cNvCxnSpPr>
          <p:nvPr/>
        </p:nvCxnSpPr>
        <p:spPr>
          <a:xfrm flipV="1">
            <a:off x="2483768" y="3712456"/>
            <a:ext cx="1872208" cy="570965"/>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9" idx="2"/>
          </p:cNvCxnSpPr>
          <p:nvPr/>
        </p:nvCxnSpPr>
        <p:spPr>
          <a:xfrm>
            <a:off x="5328084" y="1707654"/>
            <a:ext cx="0" cy="44134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endCxn id="11" idx="0"/>
          </p:cNvCxnSpPr>
          <p:nvPr/>
        </p:nvCxnSpPr>
        <p:spPr>
          <a:xfrm>
            <a:off x="5400092" y="2797072"/>
            <a:ext cx="0" cy="61444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11" idx="3"/>
          </p:cNvCxnSpPr>
          <p:nvPr/>
        </p:nvCxnSpPr>
        <p:spPr>
          <a:xfrm>
            <a:off x="6444208" y="3712455"/>
            <a:ext cx="1224136"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5373089" y="3941936"/>
            <a:ext cx="54006" cy="682967"/>
          </a:xfrm>
          <a:prstGeom prst="straightConnector1">
            <a:avLst/>
          </a:prstGeom>
          <a:ln w="9525">
            <a:solidFill>
              <a:schemeClr val="accent1"/>
            </a:solidFill>
            <a:tailEnd type="arrow"/>
          </a:ln>
        </p:spPr>
        <p:style>
          <a:lnRef idx="1">
            <a:schemeClr val="accent1"/>
          </a:lnRef>
          <a:fillRef idx="0">
            <a:schemeClr val="accent1"/>
          </a:fillRef>
          <a:effectRef idx="0">
            <a:schemeClr val="accent1"/>
          </a:effectRef>
          <a:fontRef idx="minor">
            <a:schemeClr val="tx1"/>
          </a:fontRef>
        </p:style>
      </p:cxnSp>
      <p:sp>
        <p:nvSpPr>
          <p:cNvPr id="21" name="Chevron 20"/>
          <p:cNvSpPr/>
          <p:nvPr/>
        </p:nvSpPr>
        <p:spPr>
          <a:xfrm>
            <a:off x="176645" y="166255"/>
            <a:ext cx="8139771" cy="529936"/>
          </a:xfrm>
          <a:prstGeom prst="chevron">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Times New Roman" pitchFamily="18" charset="0"/>
                <a:cs typeface="Times New Roman" pitchFamily="18" charset="0"/>
              </a:rPr>
              <a:t>Flowchart for Cancer Detection</a:t>
            </a:r>
            <a:endParaRPr lang="en-IN" sz="2000" b="1" dirty="0">
              <a:solidFill>
                <a:schemeClr val="tx1"/>
              </a:solidFill>
              <a:latin typeface="Times New Roman" pitchFamily="18" charset="0"/>
              <a:cs typeface="Times New Roman" pitchFamily="18" charset="0"/>
            </a:endParaRPr>
          </a:p>
          <a:p>
            <a:pPr algn="ctr"/>
            <a:endParaRPr lang="en-IN" dirty="0">
              <a:solidFill>
                <a:schemeClr val="accent4">
                  <a:lumMod val="20000"/>
                  <a:lumOff val="80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14682304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US" dirty="0">
                <a:effectLst/>
              </a:rPr>
              <a:t> </a:t>
            </a:r>
            <a:r>
              <a:rPr lang="en-IN" dirty="0">
                <a:effectLst/>
              </a:rPr>
              <a:t> </a:t>
            </a:r>
            <a:r>
              <a:rPr lang="en-US" dirty="0"/>
              <a:t> </a:t>
            </a:r>
            <a:endParaRPr lang="en-IN" dirty="0"/>
          </a:p>
          <a:p>
            <a:endParaRPr lang="en-IN" dirty="0"/>
          </a:p>
        </p:txBody>
      </p:sp>
      <p:sp>
        <p:nvSpPr>
          <p:cNvPr id="4" name="Rounded Rectangle 3"/>
          <p:cNvSpPr/>
          <p:nvPr/>
        </p:nvSpPr>
        <p:spPr>
          <a:xfrm>
            <a:off x="323528" y="1167594"/>
            <a:ext cx="2232248" cy="6750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 Collection</a:t>
            </a:r>
          </a:p>
        </p:txBody>
      </p:sp>
      <p:sp>
        <p:nvSpPr>
          <p:cNvPr id="5" name="Rounded Rectangle 4"/>
          <p:cNvSpPr/>
          <p:nvPr/>
        </p:nvSpPr>
        <p:spPr>
          <a:xfrm>
            <a:off x="3529041" y="1107500"/>
            <a:ext cx="2592288" cy="6969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 Preprocessing (finding missing value)</a:t>
            </a:r>
          </a:p>
        </p:txBody>
      </p:sp>
      <p:sp>
        <p:nvSpPr>
          <p:cNvPr id="6" name="Rounded Rectangle 5"/>
          <p:cNvSpPr/>
          <p:nvPr/>
        </p:nvSpPr>
        <p:spPr>
          <a:xfrm>
            <a:off x="6588224" y="1221600"/>
            <a:ext cx="1836204" cy="6704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Filter the Data</a:t>
            </a:r>
          </a:p>
          <a:p>
            <a:pPr algn="ctr"/>
            <a:endParaRPr lang="en-IN" dirty="0"/>
          </a:p>
        </p:txBody>
      </p:sp>
      <p:sp>
        <p:nvSpPr>
          <p:cNvPr id="7" name="Rounded Rectangle 6"/>
          <p:cNvSpPr/>
          <p:nvPr/>
        </p:nvSpPr>
        <p:spPr>
          <a:xfrm>
            <a:off x="4653016" y="3135541"/>
            <a:ext cx="1476163" cy="7020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a:p>
            <a:pPr algn="ctr"/>
            <a:r>
              <a:rPr lang="en-IN" dirty="0"/>
              <a:t>K-Nearest Neighbor (KNN)</a:t>
            </a:r>
          </a:p>
          <a:p>
            <a:pPr algn="ctr"/>
            <a:endParaRPr lang="en-IN" dirty="0"/>
          </a:p>
        </p:txBody>
      </p:sp>
      <p:sp>
        <p:nvSpPr>
          <p:cNvPr id="8" name="Rounded Rectangle 7"/>
          <p:cNvSpPr/>
          <p:nvPr/>
        </p:nvSpPr>
        <p:spPr>
          <a:xfrm>
            <a:off x="1109255" y="4178430"/>
            <a:ext cx="1440160" cy="7425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Analysis Of Result</a:t>
            </a:r>
          </a:p>
          <a:p>
            <a:pPr algn="ctr"/>
            <a:endParaRPr lang="en-IN" dirty="0"/>
          </a:p>
        </p:txBody>
      </p:sp>
      <p:sp>
        <p:nvSpPr>
          <p:cNvPr id="9" name="Rounded Rectangle 8"/>
          <p:cNvSpPr/>
          <p:nvPr/>
        </p:nvSpPr>
        <p:spPr>
          <a:xfrm>
            <a:off x="6804249" y="3165816"/>
            <a:ext cx="1787833" cy="7255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dirty="0"/>
              <a:t>Training Data Set</a:t>
            </a:r>
          </a:p>
        </p:txBody>
      </p:sp>
      <p:sp>
        <p:nvSpPr>
          <p:cNvPr id="10" name="Rounded Rectangle 9"/>
          <p:cNvSpPr/>
          <p:nvPr/>
        </p:nvSpPr>
        <p:spPr>
          <a:xfrm>
            <a:off x="126829" y="2556677"/>
            <a:ext cx="1332148" cy="9061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Combining Result</a:t>
            </a:r>
          </a:p>
          <a:p>
            <a:pPr algn="ctr"/>
            <a:endParaRPr lang="en-IN" dirty="0"/>
          </a:p>
        </p:txBody>
      </p:sp>
      <p:sp>
        <p:nvSpPr>
          <p:cNvPr id="11" name="Rounded Rectangle 10"/>
          <p:cNvSpPr/>
          <p:nvPr/>
        </p:nvSpPr>
        <p:spPr>
          <a:xfrm>
            <a:off x="4573157" y="2031690"/>
            <a:ext cx="1893556" cy="7810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Support Vector Machine (SVM)</a:t>
            </a:r>
          </a:p>
          <a:p>
            <a:pPr algn="ctr"/>
            <a:endParaRPr lang="en-IN" dirty="0"/>
          </a:p>
        </p:txBody>
      </p:sp>
      <p:sp>
        <p:nvSpPr>
          <p:cNvPr id="12" name="Rounded Rectangle 11"/>
          <p:cNvSpPr/>
          <p:nvPr/>
        </p:nvSpPr>
        <p:spPr>
          <a:xfrm>
            <a:off x="4627163" y="4178429"/>
            <a:ext cx="1440160" cy="8640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Naïve Bayes</a:t>
            </a:r>
          </a:p>
          <a:p>
            <a:pPr algn="ctr"/>
            <a:endParaRPr lang="en-IN" dirty="0"/>
          </a:p>
        </p:txBody>
      </p:sp>
      <p:cxnSp>
        <p:nvCxnSpPr>
          <p:cNvPr id="34" name="Straight Arrow Connector 33"/>
          <p:cNvCxnSpPr>
            <a:stCxn id="4" idx="3"/>
          </p:cNvCxnSpPr>
          <p:nvPr/>
        </p:nvCxnSpPr>
        <p:spPr>
          <a:xfrm>
            <a:off x="2555777" y="1505131"/>
            <a:ext cx="973265" cy="771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endCxn id="6" idx="1"/>
          </p:cNvCxnSpPr>
          <p:nvPr/>
        </p:nvCxnSpPr>
        <p:spPr>
          <a:xfrm>
            <a:off x="6129178" y="1556841"/>
            <a:ext cx="459046"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7380312" y="1892082"/>
            <a:ext cx="0" cy="12737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flipV="1">
            <a:off x="6466713" y="2556677"/>
            <a:ext cx="682919" cy="79481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H="1">
            <a:off x="6129178" y="3651870"/>
            <a:ext cx="67507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H="1">
            <a:off x="6121330" y="3837619"/>
            <a:ext cx="682919" cy="77285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H="1">
            <a:off x="1439652" y="2309654"/>
            <a:ext cx="3114180" cy="90560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flipH="1" flipV="1">
            <a:off x="1439653" y="3269887"/>
            <a:ext cx="3187511" cy="32403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flipH="1" flipV="1">
            <a:off x="1439653" y="3327834"/>
            <a:ext cx="3133505" cy="140415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7" name="Elbow Connector 56"/>
          <p:cNvCxnSpPr/>
          <p:nvPr/>
        </p:nvCxnSpPr>
        <p:spPr>
          <a:xfrm rot="16200000" flipH="1">
            <a:off x="787743" y="3325243"/>
            <a:ext cx="837092" cy="826769"/>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sp>
        <p:nvSpPr>
          <p:cNvPr id="14" name="Chevron 13"/>
          <p:cNvSpPr/>
          <p:nvPr/>
        </p:nvSpPr>
        <p:spPr>
          <a:xfrm>
            <a:off x="70164" y="194102"/>
            <a:ext cx="7778701" cy="484632"/>
          </a:xfrm>
          <a:prstGeom prst="chevron">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tx1"/>
                </a:solidFill>
                <a:latin typeface="Times New Roman" pitchFamily="18" charset="0"/>
                <a:cs typeface="Times New Roman" pitchFamily="18" charset="0"/>
              </a:rPr>
              <a:t>Architecture Diagram for cancer detection</a:t>
            </a:r>
            <a:endParaRPr lang="en-IN" sz="2400" b="1" dirty="0">
              <a:solidFill>
                <a:schemeClr val="tx1"/>
              </a:solidFill>
            </a:endParaRPr>
          </a:p>
        </p:txBody>
      </p:sp>
    </p:spTree>
    <p:extLst>
      <p:ext uri="{BB962C8B-B14F-4D97-AF65-F5344CB8AC3E}">
        <p14:creationId xmlns:p14="http://schemas.microsoft.com/office/powerpoint/2010/main" val="581503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a:extLst>
              <a:ext uri="{FF2B5EF4-FFF2-40B4-BE49-F238E27FC236}">
                <a16:creationId xmlns="" xmlns:a16="http://schemas.microsoft.com/office/drawing/2014/main" id="{0D98840F-968F-4834-907F-5E2F08704FED}"/>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7000"/>
                    </a14:imgEffect>
                    <a14:imgEffect>
                      <a14:saturation sat="130000"/>
                    </a14:imgEffect>
                    <a14:imgEffect>
                      <a14:brightnessContrast contrast="10000"/>
                    </a14:imgEffect>
                  </a14:imgLayer>
                </a14:imgProps>
              </a:ext>
              <a:ext uri="{28A0092B-C50C-407E-A947-70E740481C1C}">
                <a14:useLocalDpi xmlns:a14="http://schemas.microsoft.com/office/drawing/2010/main" val="0"/>
              </a:ext>
            </a:extLst>
          </a:blip>
          <a:srcRect t="54761" b="24144"/>
          <a:stretch/>
        </p:blipFill>
        <p:spPr>
          <a:xfrm>
            <a:off x="0" y="1019250"/>
            <a:ext cx="9143997" cy="2411253"/>
          </a:xfrm>
          <a:prstGeom prst="rect">
            <a:avLst/>
          </a:prstGeom>
        </p:spPr>
      </p:pic>
      <p:sp>
        <p:nvSpPr>
          <p:cNvPr id="20" name="Rectangle 19">
            <a:extLst>
              <a:ext uri="{FF2B5EF4-FFF2-40B4-BE49-F238E27FC236}">
                <a16:creationId xmlns="" xmlns:a16="http://schemas.microsoft.com/office/drawing/2014/main" id="{23A17B37-1B2B-4DFA-994E-F5BED51DF7A6}"/>
              </a:ext>
            </a:extLst>
          </p:cNvPr>
          <p:cNvSpPr/>
          <p:nvPr/>
        </p:nvSpPr>
        <p:spPr>
          <a:xfrm>
            <a:off x="0" y="1019250"/>
            <a:ext cx="9144000" cy="2411253"/>
          </a:xfrm>
          <a:prstGeom prst="rect">
            <a:avLst/>
          </a:prstGeom>
          <a:solidFill>
            <a:srgbClr val="2F485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Rectangle: Rounded Corners 30">
            <a:extLst>
              <a:ext uri="{FF2B5EF4-FFF2-40B4-BE49-F238E27FC236}">
                <a16:creationId xmlns="" xmlns:a16="http://schemas.microsoft.com/office/drawing/2014/main" id="{01C1F2E7-BC95-4753-BDD9-922968401D96}"/>
              </a:ext>
            </a:extLst>
          </p:cNvPr>
          <p:cNvSpPr/>
          <p:nvPr/>
        </p:nvSpPr>
        <p:spPr>
          <a:xfrm>
            <a:off x="3443424" y="2011595"/>
            <a:ext cx="2257152" cy="2283059"/>
          </a:xfrm>
          <a:prstGeom prst="roundRect">
            <a:avLst>
              <a:gd name="adj" fmla="val 0"/>
            </a:avLst>
          </a:prstGeom>
          <a:gradFill>
            <a:gsLst>
              <a:gs pos="16000">
                <a:srgbClr val="EF314C"/>
              </a:gs>
              <a:gs pos="87000">
                <a:srgbClr val="C14A8B"/>
              </a:gs>
            </a:gsLst>
            <a:lin ang="5400000" scaled="1"/>
          </a:gradFill>
          <a:ln>
            <a:noFill/>
          </a:ln>
          <a:effectLst>
            <a:outerShdw blurRad="342900" dist="393700" dir="5400000" sx="86000" sy="86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9" name="Rectangle: Rounded Corners 18">
            <a:extLst>
              <a:ext uri="{FF2B5EF4-FFF2-40B4-BE49-F238E27FC236}">
                <a16:creationId xmlns="" xmlns:a16="http://schemas.microsoft.com/office/drawing/2014/main" id="{889B36D6-A19A-4886-A0EA-B0D7A8F03BC6}"/>
              </a:ext>
            </a:extLst>
          </p:cNvPr>
          <p:cNvSpPr/>
          <p:nvPr/>
        </p:nvSpPr>
        <p:spPr>
          <a:xfrm>
            <a:off x="569868" y="2011595"/>
            <a:ext cx="2257152" cy="2283059"/>
          </a:xfrm>
          <a:prstGeom prst="roundRect">
            <a:avLst>
              <a:gd name="adj" fmla="val 0"/>
            </a:avLst>
          </a:prstGeom>
          <a:gradFill>
            <a:gsLst>
              <a:gs pos="16000">
                <a:srgbClr val="FB6F18"/>
              </a:gs>
              <a:gs pos="87000">
                <a:srgbClr val="EF314C"/>
              </a:gs>
            </a:gsLst>
            <a:lin ang="5400000" scaled="1"/>
          </a:gradFill>
          <a:ln>
            <a:noFill/>
          </a:ln>
          <a:effectLst>
            <a:outerShdw blurRad="342900" dist="393700" dir="5400000" sx="86000" sy="86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2" name="Title 1">
            <a:extLst>
              <a:ext uri="{FF2B5EF4-FFF2-40B4-BE49-F238E27FC236}">
                <a16:creationId xmlns="" xmlns:a16="http://schemas.microsoft.com/office/drawing/2014/main" id="{152B325E-C6A6-459A-9E07-24A8C013B8C2}"/>
              </a:ext>
            </a:extLst>
          </p:cNvPr>
          <p:cNvSpPr>
            <a:spLocks noGrp="1"/>
          </p:cNvSpPr>
          <p:nvPr>
            <p:ph type="title"/>
          </p:nvPr>
        </p:nvSpPr>
        <p:spPr>
          <a:xfrm>
            <a:off x="400050" y="273846"/>
            <a:ext cx="8343900" cy="402431"/>
          </a:xfrm>
        </p:spPr>
        <p:txBody>
          <a:bodyPr>
            <a:normAutofit/>
          </a:bodyPr>
          <a:lstStyle/>
          <a:p>
            <a:r>
              <a:rPr lang="en-US" dirty="0"/>
              <a:t>Project Idea</a:t>
            </a:r>
          </a:p>
        </p:txBody>
      </p:sp>
      <p:sp>
        <p:nvSpPr>
          <p:cNvPr id="14" name="TextBox 13">
            <a:extLst>
              <a:ext uri="{FF2B5EF4-FFF2-40B4-BE49-F238E27FC236}">
                <a16:creationId xmlns="" xmlns:a16="http://schemas.microsoft.com/office/drawing/2014/main" id="{D20DCF4C-FA7D-4DEB-9128-E4408742A765}"/>
              </a:ext>
            </a:extLst>
          </p:cNvPr>
          <p:cNvSpPr txBox="1"/>
          <p:nvPr/>
        </p:nvSpPr>
        <p:spPr>
          <a:xfrm>
            <a:off x="3639391" y="3309860"/>
            <a:ext cx="1865222" cy="517065"/>
          </a:xfrm>
          <a:prstGeom prst="rect">
            <a:avLst/>
          </a:prstGeom>
          <a:noFill/>
        </p:spPr>
        <p:txBody>
          <a:bodyPr wrap="square" lIns="0" tIns="0" rIns="0" bIns="0" rtlCol="0">
            <a:spAutoFit/>
          </a:bodyPr>
          <a:lstStyle/>
          <a:p>
            <a:pPr algn="ctr">
              <a:lnSpc>
                <a:spcPct val="120000"/>
              </a:lnSpc>
            </a:pPr>
            <a:r>
              <a:rPr lang="en-US" sz="1400" dirty="0">
                <a:solidFill>
                  <a:schemeClr val="bg1"/>
                </a:solidFill>
                <a:latin typeface="Times New Roman" pitchFamily="18" charset="0"/>
                <a:cs typeface="Times New Roman" pitchFamily="18" charset="0"/>
              </a:rPr>
              <a:t>August 2019 to May 2020</a:t>
            </a:r>
          </a:p>
        </p:txBody>
      </p:sp>
      <p:sp>
        <p:nvSpPr>
          <p:cNvPr id="15" name="TextBox 14">
            <a:extLst>
              <a:ext uri="{FF2B5EF4-FFF2-40B4-BE49-F238E27FC236}">
                <a16:creationId xmlns="" xmlns:a16="http://schemas.microsoft.com/office/drawing/2014/main" id="{01886622-DF26-41BC-BE7B-7E3873700399}"/>
              </a:ext>
            </a:extLst>
          </p:cNvPr>
          <p:cNvSpPr txBox="1"/>
          <p:nvPr/>
        </p:nvSpPr>
        <p:spPr>
          <a:xfrm>
            <a:off x="3829846" y="2534929"/>
            <a:ext cx="1484312" cy="615553"/>
          </a:xfrm>
          <a:prstGeom prst="rect">
            <a:avLst/>
          </a:prstGeom>
          <a:noFill/>
        </p:spPr>
        <p:txBody>
          <a:bodyPr wrap="square" lIns="0" tIns="0" rIns="0" bIns="0" rtlCol="0">
            <a:spAutoFit/>
          </a:bodyPr>
          <a:lstStyle/>
          <a:p>
            <a:pPr algn="ctr"/>
            <a:r>
              <a:rPr lang="en-IN" sz="2000" b="1" dirty="0">
                <a:solidFill>
                  <a:schemeClr val="bg1"/>
                </a:solidFill>
                <a:latin typeface="Times New Roman" pitchFamily="18" charset="0"/>
                <a:cs typeface="Times New Roman" pitchFamily="18" charset="0"/>
              </a:rPr>
              <a:t>Project duration </a:t>
            </a:r>
            <a:endParaRPr lang="en-US" sz="2000" b="1" dirty="0">
              <a:solidFill>
                <a:schemeClr val="bg1"/>
              </a:solidFill>
              <a:latin typeface="Times New Roman" pitchFamily="18" charset="0"/>
              <a:cs typeface="Times New Roman" pitchFamily="18" charset="0"/>
            </a:endParaRPr>
          </a:p>
        </p:txBody>
      </p:sp>
      <p:sp>
        <p:nvSpPr>
          <p:cNvPr id="17" name="TextBox 16">
            <a:extLst>
              <a:ext uri="{FF2B5EF4-FFF2-40B4-BE49-F238E27FC236}">
                <a16:creationId xmlns="" xmlns:a16="http://schemas.microsoft.com/office/drawing/2014/main" id="{D714C949-82CD-447E-9CB3-99BABE7AFF57}"/>
              </a:ext>
            </a:extLst>
          </p:cNvPr>
          <p:cNvSpPr txBox="1"/>
          <p:nvPr/>
        </p:nvSpPr>
        <p:spPr>
          <a:xfrm>
            <a:off x="765835" y="2936421"/>
            <a:ext cx="1865222" cy="1144929"/>
          </a:xfrm>
          <a:prstGeom prst="rect">
            <a:avLst/>
          </a:prstGeom>
          <a:noFill/>
        </p:spPr>
        <p:txBody>
          <a:bodyPr wrap="square" lIns="0" tIns="0" rIns="0" bIns="0" rtlCol="0">
            <a:spAutoFit/>
          </a:bodyPr>
          <a:lstStyle/>
          <a:p>
            <a:pPr algn="ctr">
              <a:lnSpc>
                <a:spcPct val="120000"/>
              </a:lnSpc>
            </a:pPr>
            <a:r>
              <a:rPr lang="en-IN" sz="1600" dirty="0">
                <a:solidFill>
                  <a:srgbClr val="002060"/>
                </a:solidFill>
                <a:latin typeface="Times New Roman" pitchFamily="18" charset="0"/>
                <a:cs typeface="Times New Roman" pitchFamily="18" charset="0"/>
              </a:rPr>
              <a:t>Analysing Cancer Datasets using Big Data Analytics   </a:t>
            </a:r>
          </a:p>
          <a:p>
            <a:pPr algn="ctr">
              <a:lnSpc>
                <a:spcPct val="120000"/>
              </a:lnSpc>
            </a:pPr>
            <a:r>
              <a:rPr lang="en-US" sz="1400" dirty="0">
                <a:solidFill>
                  <a:schemeClr val="bg1"/>
                </a:solidFill>
              </a:rPr>
              <a:t>. </a:t>
            </a:r>
          </a:p>
        </p:txBody>
      </p:sp>
      <p:sp>
        <p:nvSpPr>
          <p:cNvPr id="18" name="TextBox 17">
            <a:extLst>
              <a:ext uri="{FF2B5EF4-FFF2-40B4-BE49-F238E27FC236}">
                <a16:creationId xmlns="" xmlns:a16="http://schemas.microsoft.com/office/drawing/2014/main" id="{591D8C02-43C1-4DA6-BEAA-5DC0953BE4EA}"/>
              </a:ext>
            </a:extLst>
          </p:cNvPr>
          <p:cNvSpPr txBox="1"/>
          <p:nvPr/>
        </p:nvSpPr>
        <p:spPr>
          <a:xfrm>
            <a:off x="956289" y="2534929"/>
            <a:ext cx="1674767" cy="307777"/>
          </a:xfrm>
          <a:prstGeom prst="rect">
            <a:avLst/>
          </a:prstGeom>
          <a:noFill/>
        </p:spPr>
        <p:txBody>
          <a:bodyPr wrap="square" lIns="0" tIns="0" rIns="0" bIns="0" rtlCol="0">
            <a:spAutoFit/>
          </a:bodyPr>
          <a:lstStyle/>
          <a:p>
            <a:pPr algn="ctr"/>
            <a:r>
              <a:rPr lang="en-US" sz="2000" b="1" dirty="0">
                <a:solidFill>
                  <a:schemeClr val="bg1"/>
                </a:solidFill>
                <a:latin typeface="Times New Roman" pitchFamily="18" charset="0"/>
                <a:cs typeface="Times New Roman" pitchFamily="18" charset="0"/>
              </a:rPr>
              <a:t>Project Title</a:t>
            </a:r>
          </a:p>
        </p:txBody>
      </p:sp>
      <p:sp>
        <p:nvSpPr>
          <p:cNvPr id="21" name="Oval 20">
            <a:extLst>
              <a:ext uri="{FF2B5EF4-FFF2-40B4-BE49-F238E27FC236}">
                <a16:creationId xmlns="" xmlns:a16="http://schemas.microsoft.com/office/drawing/2014/main" id="{53B9F949-99F4-40FB-B1FA-6A811608E510}"/>
              </a:ext>
            </a:extLst>
          </p:cNvPr>
          <p:cNvSpPr/>
          <p:nvPr/>
        </p:nvSpPr>
        <p:spPr>
          <a:xfrm>
            <a:off x="1315177" y="1630908"/>
            <a:ext cx="766536" cy="766534"/>
          </a:xfrm>
          <a:prstGeom prst="ellipse">
            <a:avLst/>
          </a:prstGeom>
          <a:solidFill>
            <a:schemeClr val="bg1"/>
          </a:solidFill>
          <a:ln>
            <a:noFill/>
          </a:ln>
          <a:effectLst>
            <a:outerShdw blurRad="266700" dist="114300" dir="5400000" sx="91000" sy="91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27" name="Oval 26">
            <a:extLst>
              <a:ext uri="{FF2B5EF4-FFF2-40B4-BE49-F238E27FC236}">
                <a16:creationId xmlns="" xmlns:a16="http://schemas.microsoft.com/office/drawing/2014/main" id="{A01FB3B1-A5CF-4628-92CB-E7622F04512D}"/>
              </a:ext>
            </a:extLst>
          </p:cNvPr>
          <p:cNvSpPr/>
          <p:nvPr/>
        </p:nvSpPr>
        <p:spPr>
          <a:xfrm>
            <a:off x="4188733" y="1630908"/>
            <a:ext cx="766536" cy="766534"/>
          </a:xfrm>
          <a:prstGeom prst="ellipse">
            <a:avLst/>
          </a:prstGeom>
          <a:solidFill>
            <a:schemeClr val="bg1"/>
          </a:solidFill>
          <a:ln>
            <a:noFill/>
          </a:ln>
          <a:effectLst>
            <a:outerShdw blurRad="266700" dist="114300" dir="5400000" sx="91000" sy="91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3" name="Slide Number Placeholder 2">
            <a:extLst>
              <a:ext uri="{FF2B5EF4-FFF2-40B4-BE49-F238E27FC236}">
                <a16:creationId xmlns="" xmlns:a16="http://schemas.microsoft.com/office/drawing/2014/main" id="{BD641A37-E0D3-4F9C-9A61-033A4DE4DA10}"/>
              </a:ext>
            </a:extLst>
          </p:cNvPr>
          <p:cNvSpPr>
            <a:spLocks noGrp="1"/>
          </p:cNvSpPr>
          <p:nvPr>
            <p:ph type="sldNum" sz="quarter" idx="12"/>
          </p:nvPr>
        </p:nvSpPr>
        <p:spPr/>
        <p:txBody>
          <a:bodyPr/>
          <a:lstStyle/>
          <a:p>
            <a:fld id="{C77F0986-6865-4511-87B8-11313F12EDA9}" type="slidenum">
              <a:rPr lang="en-US" smtClean="0"/>
              <a:pPr/>
              <a:t>2</a:t>
            </a:fld>
            <a:endParaRPr lang="en-US" dirty="0"/>
          </a:p>
        </p:txBody>
      </p:sp>
      <p:sp>
        <p:nvSpPr>
          <p:cNvPr id="36" name="Freeform 127">
            <a:extLst>
              <a:ext uri="{FF2B5EF4-FFF2-40B4-BE49-F238E27FC236}">
                <a16:creationId xmlns="" xmlns:a16="http://schemas.microsoft.com/office/drawing/2014/main" id="{CA6AE9D8-BBF1-4FD9-9AF4-7B72FDF8A75D}"/>
              </a:ext>
            </a:extLst>
          </p:cNvPr>
          <p:cNvSpPr>
            <a:spLocks/>
          </p:cNvSpPr>
          <p:nvPr/>
        </p:nvSpPr>
        <p:spPr bwMode="auto">
          <a:xfrm>
            <a:off x="1560892" y="1816894"/>
            <a:ext cx="275108" cy="394562"/>
          </a:xfrm>
          <a:custGeom>
            <a:avLst/>
            <a:gdLst>
              <a:gd name="T0" fmla="*/ 152 w 152"/>
              <a:gd name="T1" fmla="*/ 86 h 218"/>
              <a:gd name="T2" fmla="*/ 57 w 152"/>
              <a:gd name="T3" fmla="*/ 218 h 218"/>
              <a:gd name="T4" fmla="*/ 76 w 152"/>
              <a:gd name="T5" fmla="*/ 133 h 218"/>
              <a:gd name="T6" fmla="*/ 0 w 152"/>
              <a:gd name="T7" fmla="*/ 133 h 218"/>
              <a:gd name="T8" fmla="*/ 95 w 152"/>
              <a:gd name="T9" fmla="*/ 0 h 218"/>
              <a:gd name="T10" fmla="*/ 76 w 152"/>
              <a:gd name="T11" fmla="*/ 86 h 218"/>
              <a:gd name="T12" fmla="*/ 152 w 152"/>
              <a:gd name="T13" fmla="*/ 86 h 218"/>
            </a:gdLst>
            <a:ahLst/>
            <a:cxnLst>
              <a:cxn ang="0">
                <a:pos x="T0" y="T1"/>
              </a:cxn>
              <a:cxn ang="0">
                <a:pos x="T2" y="T3"/>
              </a:cxn>
              <a:cxn ang="0">
                <a:pos x="T4" y="T5"/>
              </a:cxn>
              <a:cxn ang="0">
                <a:pos x="T6" y="T7"/>
              </a:cxn>
              <a:cxn ang="0">
                <a:pos x="T8" y="T9"/>
              </a:cxn>
              <a:cxn ang="0">
                <a:pos x="T10" y="T11"/>
              </a:cxn>
              <a:cxn ang="0">
                <a:pos x="T12" y="T13"/>
              </a:cxn>
            </a:cxnLst>
            <a:rect l="0" t="0" r="r" b="b"/>
            <a:pathLst>
              <a:path w="152" h="218">
                <a:moveTo>
                  <a:pt x="152" y="86"/>
                </a:moveTo>
                <a:lnTo>
                  <a:pt x="57" y="218"/>
                </a:lnTo>
                <a:lnTo>
                  <a:pt x="76" y="133"/>
                </a:lnTo>
                <a:lnTo>
                  <a:pt x="0" y="133"/>
                </a:lnTo>
                <a:lnTo>
                  <a:pt x="95" y="0"/>
                </a:lnTo>
                <a:lnTo>
                  <a:pt x="76" y="86"/>
                </a:lnTo>
                <a:lnTo>
                  <a:pt x="152" y="86"/>
                </a:lnTo>
                <a:close/>
              </a:path>
            </a:pathLst>
          </a:custGeom>
          <a:noFill/>
          <a:ln w="15875" cap="flat">
            <a:solidFill>
              <a:srgbClr val="FB6F18"/>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grpSp>
        <p:nvGrpSpPr>
          <p:cNvPr id="37" name="Group 36">
            <a:extLst>
              <a:ext uri="{FF2B5EF4-FFF2-40B4-BE49-F238E27FC236}">
                <a16:creationId xmlns="" xmlns:a16="http://schemas.microsoft.com/office/drawing/2014/main" id="{E7FF8766-8110-4432-B6AD-56AECBA12FF5}"/>
              </a:ext>
            </a:extLst>
          </p:cNvPr>
          <p:cNvGrpSpPr/>
          <p:nvPr/>
        </p:nvGrpSpPr>
        <p:grpSpPr>
          <a:xfrm>
            <a:off x="4367215" y="1840431"/>
            <a:ext cx="409574" cy="285574"/>
            <a:chOff x="8447088" y="2592388"/>
            <a:chExt cx="346075" cy="241300"/>
          </a:xfrm>
        </p:grpSpPr>
        <p:sp>
          <p:nvSpPr>
            <p:cNvPr id="38" name="Oval 37">
              <a:extLst>
                <a:ext uri="{FF2B5EF4-FFF2-40B4-BE49-F238E27FC236}">
                  <a16:creationId xmlns="" xmlns:a16="http://schemas.microsoft.com/office/drawing/2014/main" id="{F3C2C96C-F67F-4DE4-9E5C-F6C331E2D6B2}"/>
                </a:ext>
              </a:extLst>
            </p:cNvPr>
            <p:cNvSpPr>
              <a:spLocks noChangeArrowheads="1"/>
            </p:cNvSpPr>
            <p:nvPr/>
          </p:nvSpPr>
          <p:spPr bwMode="auto">
            <a:xfrm>
              <a:off x="8597900" y="2743200"/>
              <a:ext cx="44450" cy="44450"/>
            </a:xfrm>
            <a:prstGeom prst="ellipse">
              <a:avLst/>
            </a:prstGeom>
            <a:noFill/>
            <a:ln w="15875" cap="rnd">
              <a:solidFill>
                <a:srgbClr val="EF314C"/>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40" name="Line 69">
              <a:extLst>
                <a:ext uri="{FF2B5EF4-FFF2-40B4-BE49-F238E27FC236}">
                  <a16:creationId xmlns="" xmlns:a16="http://schemas.microsoft.com/office/drawing/2014/main" id="{13EA78EE-40C3-40E6-B7E4-36BC61FFAC81}"/>
                </a:ext>
              </a:extLst>
            </p:cNvPr>
            <p:cNvSpPr>
              <a:spLocks noChangeShapeType="1"/>
            </p:cNvSpPr>
            <p:nvPr/>
          </p:nvSpPr>
          <p:spPr bwMode="auto">
            <a:xfrm flipV="1">
              <a:off x="8636000" y="2674938"/>
              <a:ext cx="74613" cy="76200"/>
            </a:xfrm>
            <a:prstGeom prst="line">
              <a:avLst/>
            </a:prstGeom>
            <a:noFill/>
            <a:ln w="15875" cap="rnd">
              <a:solidFill>
                <a:srgbClr val="EF31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41" name="Line 70">
              <a:extLst>
                <a:ext uri="{FF2B5EF4-FFF2-40B4-BE49-F238E27FC236}">
                  <a16:creationId xmlns="" xmlns:a16="http://schemas.microsoft.com/office/drawing/2014/main" id="{29862270-CF35-4907-AE3E-FE3FBE99C2F1}"/>
                </a:ext>
              </a:extLst>
            </p:cNvPr>
            <p:cNvSpPr>
              <a:spLocks noChangeShapeType="1"/>
            </p:cNvSpPr>
            <p:nvPr/>
          </p:nvSpPr>
          <p:spPr bwMode="auto">
            <a:xfrm>
              <a:off x="8477250" y="2773363"/>
              <a:ext cx="30163" cy="0"/>
            </a:xfrm>
            <a:prstGeom prst="line">
              <a:avLst/>
            </a:prstGeom>
            <a:noFill/>
            <a:ln w="15875" cap="rnd">
              <a:solidFill>
                <a:srgbClr val="EF31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42" name="Line 71">
              <a:extLst>
                <a:ext uri="{FF2B5EF4-FFF2-40B4-BE49-F238E27FC236}">
                  <a16:creationId xmlns="" xmlns:a16="http://schemas.microsoft.com/office/drawing/2014/main" id="{D3D078C9-C7E4-4A49-B20D-B8FE6638E911}"/>
                </a:ext>
              </a:extLst>
            </p:cNvPr>
            <p:cNvSpPr>
              <a:spLocks noChangeShapeType="1"/>
            </p:cNvSpPr>
            <p:nvPr/>
          </p:nvSpPr>
          <p:spPr bwMode="auto">
            <a:xfrm flipH="1">
              <a:off x="8732838" y="2773363"/>
              <a:ext cx="30163" cy="0"/>
            </a:xfrm>
            <a:prstGeom prst="line">
              <a:avLst/>
            </a:prstGeom>
            <a:noFill/>
            <a:ln w="15875" cap="rnd">
              <a:solidFill>
                <a:srgbClr val="EF31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44" name="Line 72">
              <a:extLst>
                <a:ext uri="{FF2B5EF4-FFF2-40B4-BE49-F238E27FC236}">
                  <a16:creationId xmlns="" xmlns:a16="http://schemas.microsoft.com/office/drawing/2014/main" id="{2A34EE8F-BB08-4F58-A0A6-39B0D18E3D52}"/>
                </a:ext>
              </a:extLst>
            </p:cNvPr>
            <p:cNvSpPr>
              <a:spLocks noChangeShapeType="1"/>
            </p:cNvSpPr>
            <p:nvPr/>
          </p:nvSpPr>
          <p:spPr bwMode="auto">
            <a:xfrm flipH="1">
              <a:off x="8724900" y="2708275"/>
              <a:ext cx="26988" cy="15875"/>
            </a:xfrm>
            <a:prstGeom prst="line">
              <a:avLst/>
            </a:prstGeom>
            <a:noFill/>
            <a:ln w="15875" cap="rnd">
              <a:solidFill>
                <a:srgbClr val="EF31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45" name="Line 73">
              <a:extLst>
                <a:ext uri="{FF2B5EF4-FFF2-40B4-BE49-F238E27FC236}">
                  <a16:creationId xmlns="" xmlns:a16="http://schemas.microsoft.com/office/drawing/2014/main" id="{F4B84853-F9EA-4602-AFBE-B4E2A9AE6011}"/>
                </a:ext>
              </a:extLst>
            </p:cNvPr>
            <p:cNvSpPr>
              <a:spLocks noChangeShapeType="1"/>
            </p:cNvSpPr>
            <p:nvPr/>
          </p:nvSpPr>
          <p:spPr bwMode="auto">
            <a:xfrm flipH="1">
              <a:off x="8661400" y="2633663"/>
              <a:ext cx="15875" cy="26988"/>
            </a:xfrm>
            <a:prstGeom prst="line">
              <a:avLst/>
            </a:prstGeom>
            <a:noFill/>
            <a:ln w="15875" cap="rnd">
              <a:solidFill>
                <a:srgbClr val="EF31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46" name="Line 74">
              <a:extLst>
                <a:ext uri="{FF2B5EF4-FFF2-40B4-BE49-F238E27FC236}">
                  <a16:creationId xmlns="" xmlns:a16="http://schemas.microsoft.com/office/drawing/2014/main" id="{9AA32B12-4371-4F6F-88C6-10EB87CA2C02}"/>
                </a:ext>
              </a:extLst>
            </p:cNvPr>
            <p:cNvSpPr>
              <a:spLocks noChangeShapeType="1"/>
            </p:cNvSpPr>
            <p:nvPr/>
          </p:nvSpPr>
          <p:spPr bwMode="auto">
            <a:xfrm>
              <a:off x="8620125" y="2622550"/>
              <a:ext cx="0" cy="30163"/>
            </a:xfrm>
            <a:prstGeom prst="line">
              <a:avLst/>
            </a:prstGeom>
            <a:noFill/>
            <a:ln w="15875" cap="rnd">
              <a:solidFill>
                <a:srgbClr val="EF31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47" name="Line 75">
              <a:extLst>
                <a:ext uri="{FF2B5EF4-FFF2-40B4-BE49-F238E27FC236}">
                  <a16:creationId xmlns="" xmlns:a16="http://schemas.microsoft.com/office/drawing/2014/main" id="{D52A5C92-71F3-45C4-8E52-7A584ABB8413}"/>
                </a:ext>
              </a:extLst>
            </p:cNvPr>
            <p:cNvSpPr>
              <a:spLocks noChangeShapeType="1"/>
            </p:cNvSpPr>
            <p:nvPr/>
          </p:nvSpPr>
          <p:spPr bwMode="auto">
            <a:xfrm>
              <a:off x="8564563" y="2633663"/>
              <a:ext cx="14288" cy="26988"/>
            </a:xfrm>
            <a:prstGeom prst="line">
              <a:avLst/>
            </a:prstGeom>
            <a:noFill/>
            <a:ln w="15875" cap="rnd">
              <a:solidFill>
                <a:srgbClr val="EF31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48" name="Line 76">
              <a:extLst>
                <a:ext uri="{FF2B5EF4-FFF2-40B4-BE49-F238E27FC236}">
                  <a16:creationId xmlns="" xmlns:a16="http://schemas.microsoft.com/office/drawing/2014/main" id="{64A97C9B-8A99-44BA-B09A-17184495E23D}"/>
                </a:ext>
              </a:extLst>
            </p:cNvPr>
            <p:cNvSpPr>
              <a:spLocks noChangeShapeType="1"/>
            </p:cNvSpPr>
            <p:nvPr/>
          </p:nvSpPr>
          <p:spPr bwMode="auto">
            <a:xfrm>
              <a:off x="8518525" y="2663825"/>
              <a:ext cx="22225" cy="22225"/>
            </a:xfrm>
            <a:prstGeom prst="line">
              <a:avLst/>
            </a:prstGeom>
            <a:noFill/>
            <a:ln w="15875" cap="rnd">
              <a:solidFill>
                <a:srgbClr val="EF31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49" name="Line 77">
              <a:extLst>
                <a:ext uri="{FF2B5EF4-FFF2-40B4-BE49-F238E27FC236}">
                  <a16:creationId xmlns="" xmlns:a16="http://schemas.microsoft.com/office/drawing/2014/main" id="{63C8EC24-C8A1-4B84-9C34-6B08F3BD967A}"/>
                </a:ext>
              </a:extLst>
            </p:cNvPr>
            <p:cNvSpPr>
              <a:spLocks noChangeShapeType="1"/>
            </p:cNvSpPr>
            <p:nvPr/>
          </p:nvSpPr>
          <p:spPr bwMode="auto">
            <a:xfrm>
              <a:off x="8488363" y="2708275"/>
              <a:ext cx="26988" cy="15875"/>
            </a:xfrm>
            <a:prstGeom prst="line">
              <a:avLst/>
            </a:prstGeom>
            <a:noFill/>
            <a:ln w="15875" cap="rnd">
              <a:solidFill>
                <a:srgbClr val="EF314C"/>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50" name="Freeform 78">
              <a:extLst>
                <a:ext uri="{FF2B5EF4-FFF2-40B4-BE49-F238E27FC236}">
                  <a16:creationId xmlns="" xmlns:a16="http://schemas.microsoft.com/office/drawing/2014/main" id="{330B1C34-C86E-49C1-B6C9-266E23CDEEA1}"/>
                </a:ext>
              </a:extLst>
            </p:cNvPr>
            <p:cNvSpPr>
              <a:spLocks/>
            </p:cNvSpPr>
            <p:nvPr/>
          </p:nvSpPr>
          <p:spPr bwMode="auto">
            <a:xfrm>
              <a:off x="8447088" y="2592388"/>
              <a:ext cx="346075" cy="241300"/>
            </a:xfrm>
            <a:custGeom>
              <a:avLst/>
              <a:gdLst>
                <a:gd name="T0" fmla="*/ 46 w 92"/>
                <a:gd name="T1" fmla="*/ 0 h 64"/>
                <a:gd name="T2" fmla="*/ 0 w 92"/>
                <a:gd name="T3" fmla="*/ 46 h 64"/>
                <a:gd name="T4" fmla="*/ 0 w 92"/>
                <a:gd name="T5" fmla="*/ 64 h 64"/>
                <a:gd name="T6" fmla="*/ 92 w 92"/>
                <a:gd name="T7" fmla="*/ 64 h 64"/>
                <a:gd name="T8" fmla="*/ 92 w 92"/>
                <a:gd name="T9" fmla="*/ 46 h 64"/>
                <a:gd name="T10" fmla="*/ 46 w 92"/>
                <a:gd name="T11" fmla="*/ 0 h 64"/>
              </a:gdLst>
              <a:ahLst/>
              <a:cxnLst>
                <a:cxn ang="0">
                  <a:pos x="T0" y="T1"/>
                </a:cxn>
                <a:cxn ang="0">
                  <a:pos x="T2" y="T3"/>
                </a:cxn>
                <a:cxn ang="0">
                  <a:pos x="T4" y="T5"/>
                </a:cxn>
                <a:cxn ang="0">
                  <a:pos x="T6" y="T7"/>
                </a:cxn>
                <a:cxn ang="0">
                  <a:pos x="T8" y="T9"/>
                </a:cxn>
                <a:cxn ang="0">
                  <a:pos x="T10" y="T11"/>
                </a:cxn>
              </a:cxnLst>
              <a:rect l="0" t="0" r="r" b="b"/>
              <a:pathLst>
                <a:path w="92" h="64">
                  <a:moveTo>
                    <a:pt x="46" y="0"/>
                  </a:moveTo>
                  <a:cubicBezTo>
                    <a:pt x="21" y="0"/>
                    <a:pt x="0" y="21"/>
                    <a:pt x="0" y="46"/>
                  </a:cubicBezTo>
                  <a:cubicBezTo>
                    <a:pt x="0" y="64"/>
                    <a:pt x="0" y="64"/>
                    <a:pt x="0" y="64"/>
                  </a:cubicBezTo>
                  <a:cubicBezTo>
                    <a:pt x="92" y="64"/>
                    <a:pt x="92" y="64"/>
                    <a:pt x="92" y="64"/>
                  </a:cubicBezTo>
                  <a:cubicBezTo>
                    <a:pt x="92" y="46"/>
                    <a:pt x="92" y="46"/>
                    <a:pt x="92" y="46"/>
                  </a:cubicBezTo>
                  <a:cubicBezTo>
                    <a:pt x="92" y="21"/>
                    <a:pt x="71" y="0"/>
                    <a:pt x="46" y="0"/>
                  </a:cubicBezTo>
                  <a:close/>
                </a:path>
              </a:pathLst>
            </a:custGeom>
            <a:noFill/>
            <a:ln w="15875" cap="rnd">
              <a:solidFill>
                <a:srgbClr val="EF314C"/>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grpSp>
      <p:sp>
        <p:nvSpPr>
          <p:cNvPr id="32" name="Rectangle: Rounded Corners 31">
            <a:extLst>
              <a:ext uri="{FF2B5EF4-FFF2-40B4-BE49-F238E27FC236}">
                <a16:creationId xmlns="" xmlns:a16="http://schemas.microsoft.com/office/drawing/2014/main" id="{CA59A193-165F-4CCD-9C4E-F4755991F024}"/>
              </a:ext>
            </a:extLst>
          </p:cNvPr>
          <p:cNvSpPr/>
          <p:nvPr/>
        </p:nvSpPr>
        <p:spPr>
          <a:xfrm>
            <a:off x="6329891" y="1999250"/>
            <a:ext cx="2257152" cy="2283059"/>
          </a:xfrm>
          <a:prstGeom prst="roundRect">
            <a:avLst>
              <a:gd name="adj" fmla="val 0"/>
            </a:avLst>
          </a:prstGeom>
          <a:gradFill>
            <a:gsLst>
              <a:gs pos="16000">
                <a:srgbClr val="C14A8B"/>
              </a:gs>
              <a:gs pos="87000">
                <a:srgbClr val="425480"/>
              </a:gs>
            </a:gsLst>
            <a:lin ang="5400000" scaled="1"/>
          </a:gradFill>
          <a:ln>
            <a:noFill/>
          </a:ln>
          <a:effectLst>
            <a:outerShdw blurRad="342900" dist="393700" dir="5400000" sx="86000" sy="86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p>
        </p:txBody>
      </p:sp>
      <p:sp>
        <p:nvSpPr>
          <p:cNvPr id="10" name="TextBox 9">
            <a:extLst>
              <a:ext uri="{FF2B5EF4-FFF2-40B4-BE49-F238E27FC236}">
                <a16:creationId xmlns="" xmlns:a16="http://schemas.microsoft.com/office/drawing/2014/main" id="{7ECC64D5-7103-4C19-9FD6-A5B1BB8B9A42}"/>
              </a:ext>
            </a:extLst>
          </p:cNvPr>
          <p:cNvSpPr txBox="1"/>
          <p:nvPr/>
        </p:nvSpPr>
        <p:spPr>
          <a:xfrm>
            <a:off x="6558193" y="2427348"/>
            <a:ext cx="1865222" cy="1488484"/>
          </a:xfrm>
          <a:prstGeom prst="rect">
            <a:avLst/>
          </a:prstGeom>
          <a:noFill/>
        </p:spPr>
        <p:txBody>
          <a:bodyPr wrap="square" lIns="0" tIns="0" rIns="0" bIns="0" rtlCol="0">
            <a:spAutoFit/>
          </a:bodyPr>
          <a:lstStyle/>
          <a:p>
            <a:pPr algn="ctr">
              <a:lnSpc>
                <a:spcPct val="120000"/>
              </a:lnSpc>
            </a:pPr>
            <a:r>
              <a:rPr lang="en-US" b="1" dirty="0">
                <a:solidFill>
                  <a:schemeClr val="bg1"/>
                </a:solidFill>
                <a:latin typeface="Times New Roman" pitchFamily="18" charset="0"/>
                <a:cs typeface="Times New Roman" pitchFamily="18" charset="0"/>
              </a:rPr>
              <a:t>Final Result</a:t>
            </a:r>
          </a:p>
          <a:p>
            <a:pPr algn="ctr">
              <a:lnSpc>
                <a:spcPct val="120000"/>
              </a:lnSpc>
            </a:pPr>
            <a:endParaRPr lang="en-US" sz="1600" dirty="0">
              <a:solidFill>
                <a:schemeClr val="bg1"/>
              </a:solidFill>
              <a:latin typeface="Times New Roman" pitchFamily="18" charset="0"/>
              <a:cs typeface="Times New Roman" pitchFamily="18" charset="0"/>
            </a:endParaRPr>
          </a:p>
          <a:p>
            <a:pPr algn="ctr">
              <a:lnSpc>
                <a:spcPct val="120000"/>
              </a:lnSpc>
            </a:pPr>
            <a:r>
              <a:rPr lang="en-US" sz="1600" dirty="0">
                <a:solidFill>
                  <a:schemeClr val="bg1"/>
                </a:solidFill>
                <a:latin typeface="Times New Roman" pitchFamily="18" charset="0"/>
                <a:cs typeface="Times New Roman" pitchFamily="18" charset="0"/>
              </a:rPr>
              <a:t>To classify  cancer tumors as either benign or malignant</a:t>
            </a:r>
          </a:p>
        </p:txBody>
      </p:sp>
      <p:sp>
        <p:nvSpPr>
          <p:cNvPr id="33" name="Oval 32">
            <a:extLst>
              <a:ext uri="{FF2B5EF4-FFF2-40B4-BE49-F238E27FC236}">
                <a16:creationId xmlns="" xmlns:a16="http://schemas.microsoft.com/office/drawing/2014/main" id="{272275D1-B3E0-4EF2-B009-497176D14F4D}"/>
              </a:ext>
            </a:extLst>
          </p:cNvPr>
          <p:cNvSpPr/>
          <p:nvPr/>
        </p:nvSpPr>
        <p:spPr>
          <a:xfrm>
            <a:off x="7062289" y="1630908"/>
            <a:ext cx="766536" cy="766534"/>
          </a:xfrm>
          <a:prstGeom prst="ellipse">
            <a:avLst/>
          </a:prstGeom>
          <a:solidFill>
            <a:schemeClr val="bg1"/>
          </a:solidFill>
          <a:ln>
            <a:noFill/>
          </a:ln>
          <a:effectLst>
            <a:outerShdw blurRad="266700" dist="114300" dir="5400000" sx="91000" sy="91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nvGrpSpPr>
          <p:cNvPr id="68" name="Group 67">
            <a:extLst>
              <a:ext uri="{FF2B5EF4-FFF2-40B4-BE49-F238E27FC236}">
                <a16:creationId xmlns="" xmlns:a16="http://schemas.microsoft.com/office/drawing/2014/main" id="{48BEC750-4010-46B7-937C-A92A389D0EFA}"/>
              </a:ext>
            </a:extLst>
          </p:cNvPr>
          <p:cNvGrpSpPr/>
          <p:nvPr/>
        </p:nvGrpSpPr>
        <p:grpSpPr>
          <a:xfrm>
            <a:off x="7268553" y="1841139"/>
            <a:ext cx="354013" cy="346075"/>
            <a:chOff x="1536700" y="3616325"/>
            <a:chExt cx="354013" cy="346075"/>
          </a:xfrm>
        </p:grpSpPr>
        <p:sp>
          <p:nvSpPr>
            <p:cNvPr id="69" name="Freeform 139">
              <a:extLst>
                <a:ext uri="{FF2B5EF4-FFF2-40B4-BE49-F238E27FC236}">
                  <a16:creationId xmlns="" xmlns:a16="http://schemas.microsoft.com/office/drawing/2014/main" id="{941741E8-5475-4B63-8944-CAAE4EDED6A4}"/>
                </a:ext>
              </a:extLst>
            </p:cNvPr>
            <p:cNvSpPr>
              <a:spLocks/>
            </p:cNvSpPr>
            <p:nvPr/>
          </p:nvSpPr>
          <p:spPr bwMode="auto">
            <a:xfrm>
              <a:off x="1668463" y="3662363"/>
              <a:ext cx="90488" cy="82550"/>
            </a:xfrm>
            <a:custGeom>
              <a:avLst/>
              <a:gdLst>
                <a:gd name="T0" fmla="*/ 29 w 57"/>
                <a:gd name="T1" fmla="*/ 0 h 52"/>
                <a:gd name="T2" fmla="*/ 38 w 57"/>
                <a:gd name="T3" fmla="*/ 19 h 52"/>
                <a:gd name="T4" fmla="*/ 57 w 57"/>
                <a:gd name="T5" fmla="*/ 19 h 52"/>
                <a:gd name="T6" fmla="*/ 40 w 57"/>
                <a:gd name="T7" fmla="*/ 31 h 52"/>
                <a:gd name="T8" fmla="*/ 48 w 57"/>
                <a:gd name="T9" fmla="*/ 52 h 52"/>
                <a:gd name="T10" fmla="*/ 29 w 57"/>
                <a:gd name="T11" fmla="*/ 38 h 52"/>
                <a:gd name="T12" fmla="*/ 10 w 57"/>
                <a:gd name="T13" fmla="*/ 52 h 52"/>
                <a:gd name="T14" fmla="*/ 17 w 57"/>
                <a:gd name="T15" fmla="*/ 31 h 52"/>
                <a:gd name="T16" fmla="*/ 0 w 57"/>
                <a:gd name="T17" fmla="*/ 19 h 52"/>
                <a:gd name="T18" fmla="*/ 19 w 57"/>
                <a:gd name="T19" fmla="*/ 19 h 52"/>
                <a:gd name="T20" fmla="*/ 29 w 57"/>
                <a:gd name="T21"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52">
                  <a:moveTo>
                    <a:pt x="29" y="0"/>
                  </a:moveTo>
                  <a:lnTo>
                    <a:pt x="38" y="19"/>
                  </a:lnTo>
                  <a:lnTo>
                    <a:pt x="57" y="19"/>
                  </a:lnTo>
                  <a:lnTo>
                    <a:pt x="40" y="31"/>
                  </a:lnTo>
                  <a:lnTo>
                    <a:pt x="48" y="52"/>
                  </a:lnTo>
                  <a:lnTo>
                    <a:pt x="29" y="38"/>
                  </a:lnTo>
                  <a:lnTo>
                    <a:pt x="10" y="52"/>
                  </a:lnTo>
                  <a:lnTo>
                    <a:pt x="17" y="31"/>
                  </a:lnTo>
                  <a:lnTo>
                    <a:pt x="0" y="19"/>
                  </a:lnTo>
                  <a:lnTo>
                    <a:pt x="19" y="19"/>
                  </a:lnTo>
                  <a:lnTo>
                    <a:pt x="29" y="0"/>
                  </a:lnTo>
                  <a:close/>
                </a:path>
              </a:pathLst>
            </a:custGeom>
            <a:noFill/>
            <a:ln w="15875" cap="flat">
              <a:solidFill>
                <a:srgbClr val="C14A8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70" name="Freeform 140">
              <a:extLst>
                <a:ext uri="{FF2B5EF4-FFF2-40B4-BE49-F238E27FC236}">
                  <a16:creationId xmlns="" xmlns:a16="http://schemas.microsoft.com/office/drawing/2014/main" id="{2804CE9E-BD66-41E3-AC4B-64B436F4F673}"/>
                </a:ext>
              </a:extLst>
            </p:cNvPr>
            <p:cNvSpPr>
              <a:spLocks/>
            </p:cNvSpPr>
            <p:nvPr/>
          </p:nvSpPr>
          <p:spPr bwMode="auto">
            <a:xfrm>
              <a:off x="1536700" y="3646488"/>
              <a:ext cx="76200" cy="120650"/>
            </a:xfrm>
            <a:custGeom>
              <a:avLst/>
              <a:gdLst>
                <a:gd name="T0" fmla="*/ 20 w 20"/>
                <a:gd name="T1" fmla="*/ 32 h 32"/>
                <a:gd name="T2" fmla="*/ 1 w 20"/>
                <a:gd name="T3" fmla="*/ 0 h 32"/>
                <a:gd name="T4" fmla="*/ 11 w 20"/>
                <a:gd name="T5" fmla="*/ 0 h 32"/>
              </a:gdLst>
              <a:ahLst/>
              <a:cxnLst>
                <a:cxn ang="0">
                  <a:pos x="T0" y="T1"/>
                </a:cxn>
                <a:cxn ang="0">
                  <a:pos x="T2" y="T3"/>
                </a:cxn>
                <a:cxn ang="0">
                  <a:pos x="T4" y="T5"/>
                </a:cxn>
              </a:cxnLst>
              <a:rect l="0" t="0" r="r" b="b"/>
              <a:pathLst>
                <a:path w="20" h="32">
                  <a:moveTo>
                    <a:pt x="20" y="32"/>
                  </a:moveTo>
                  <a:cubicBezTo>
                    <a:pt x="0" y="32"/>
                    <a:pt x="1" y="6"/>
                    <a:pt x="1" y="0"/>
                  </a:cubicBezTo>
                  <a:cubicBezTo>
                    <a:pt x="11" y="0"/>
                    <a:pt x="11" y="0"/>
                    <a:pt x="11" y="0"/>
                  </a:cubicBezTo>
                </a:path>
              </a:pathLst>
            </a:custGeom>
            <a:noFill/>
            <a:ln w="15875" cap="rnd">
              <a:solidFill>
                <a:srgbClr val="C14A8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71" name="Freeform 141">
              <a:extLst>
                <a:ext uri="{FF2B5EF4-FFF2-40B4-BE49-F238E27FC236}">
                  <a16:creationId xmlns="" xmlns:a16="http://schemas.microsoft.com/office/drawing/2014/main" id="{31293AB8-140D-4D1A-9C94-8860EB97A839}"/>
                </a:ext>
              </a:extLst>
            </p:cNvPr>
            <p:cNvSpPr>
              <a:spLocks/>
            </p:cNvSpPr>
            <p:nvPr/>
          </p:nvSpPr>
          <p:spPr bwMode="auto">
            <a:xfrm>
              <a:off x="1816100" y="3646488"/>
              <a:ext cx="74613" cy="120650"/>
            </a:xfrm>
            <a:custGeom>
              <a:avLst/>
              <a:gdLst>
                <a:gd name="T0" fmla="*/ 0 w 20"/>
                <a:gd name="T1" fmla="*/ 32 h 32"/>
                <a:gd name="T2" fmla="*/ 19 w 20"/>
                <a:gd name="T3" fmla="*/ 0 h 32"/>
                <a:gd name="T4" fmla="*/ 9 w 20"/>
                <a:gd name="T5" fmla="*/ 0 h 32"/>
              </a:gdLst>
              <a:ahLst/>
              <a:cxnLst>
                <a:cxn ang="0">
                  <a:pos x="T0" y="T1"/>
                </a:cxn>
                <a:cxn ang="0">
                  <a:pos x="T2" y="T3"/>
                </a:cxn>
                <a:cxn ang="0">
                  <a:pos x="T4" y="T5"/>
                </a:cxn>
              </a:cxnLst>
              <a:rect l="0" t="0" r="r" b="b"/>
              <a:pathLst>
                <a:path w="20" h="32">
                  <a:moveTo>
                    <a:pt x="0" y="32"/>
                  </a:moveTo>
                  <a:cubicBezTo>
                    <a:pt x="20" y="32"/>
                    <a:pt x="19" y="6"/>
                    <a:pt x="19" y="0"/>
                  </a:cubicBezTo>
                  <a:cubicBezTo>
                    <a:pt x="9" y="0"/>
                    <a:pt x="9" y="0"/>
                    <a:pt x="9" y="0"/>
                  </a:cubicBezTo>
                </a:path>
              </a:pathLst>
            </a:custGeom>
            <a:noFill/>
            <a:ln w="15875" cap="rnd">
              <a:solidFill>
                <a:srgbClr val="C14A8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72" name="Freeform 142">
              <a:extLst>
                <a:ext uri="{FF2B5EF4-FFF2-40B4-BE49-F238E27FC236}">
                  <a16:creationId xmlns="" xmlns:a16="http://schemas.microsoft.com/office/drawing/2014/main" id="{AAE319AB-FFCC-4587-A6E7-76C6DD4974E1}"/>
                </a:ext>
              </a:extLst>
            </p:cNvPr>
            <p:cNvSpPr>
              <a:spLocks/>
            </p:cNvSpPr>
            <p:nvPr/>
          </p:nvSpPr>
          <p:spPr bwMode="auto">
            <a:xfrm>
              <a:off x="1577975" y="3616325"/>
              <a:ext cx="271463" cy="346075"/>
            </a:xfrm>
            <a:custGeom>
              <a:avLst/>
              <a:gdLst>
                <a:gd name="T0" fmla="*/ 72 w 72"/>
                <a:gd name="T1" fmla="*/ 0 h 92"/>
                <a:gd name="T2" fmla="*/ 0 w 72"/>
                <a:gd name="T3" fmla="*/ 0 h 92"/>
                <a:gd name="T4" fmla="*/ 32 w 72"/>
                <a:gd name="T5" fmla="*/ 66 h 92"/>
                <a:gd name="T6" fmla="*/ 14 w 72"/>
                <a:gd name="T7" fmla="*/ 84 h 92"/>
                <a:gd name="T8" fmla="*/ 14 w 72"/>
                <a:gd name="T9" fmla="*/ 92 h 92"/>
                <a:gd name="T10" fmla="*/ 58 w 72"/>
                <a:gd name="T11" fmla="*/ 92 h 92"/>
                <a:gd name="T12" fmla="*/ 58 w 72"/>
                <a:gd name="T13" fmla="*/ 84 h 92"/>
                <a:gd name="T14" fmla="*/ 40 w 72"/>
                <a:gd name="T15" fmla="*/ 66 h 92"/>
                <a:gd name="T16" fmla="*/ 72 w 72"/>
                <a:gd name="T1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92">
                  <a:moveTo>
                    <a:pt x="72" y="0"/>
                  </a:moveTo>
                  <a:cubicBezTo>
                    <a:pt x="0" y="0"/>
                    <a:pt x="0" y="0"/>
                    <a:pt x="0" y="0"/>
                  </a:cubicBezTo>
                  <a:cubicBezTo>
                    <a:pt x="0" y="62"/>
                    <a:pt x="32" y="44"/>
                    <a:pt x="32" y="66"/>
                  </a:cubicBezTo>
                  <a:cubicBezTo>
                    <a:pt x="32" y="80"/>
                    <a:pt x="25" y="84"/>
                    <a:pt x="14" y="84"/>
                  </a:cubicBezTo>
                  <a:cubicBezTo>
                    <a:pt x="14" y="92"/>
                    <a:pt x="14" y="92"/>
                    <a:pt x="14" y="92"/>
                  </a:cubicBezTo>
                  <a:cubicBezTo>
                    <a:pt x="58" y="92"/>
                    <a:pt x="58" y="92"/>
                    <a:pt x="58" y="92"/>
                  </a:cubicBezTo>
                  <a:cubicBezTo>
                    <a:pt x="58" y="84"/>
                    <a:pt x="58" y="84"/>
                    <a:pt x="58" y="84"/>
                  </a:cubicBezTo>
                  <a:cubicBezTo>
                    <a:pt x="47" y="84"/>
                    <a:pt x="40" y="80"/>
                    <a:pt x="40" y="66"/>
                  </a:cubicBezTo>
                  <a:cubicBezTo>
                    <a:pt x="40" y="44"/>
                    <a:pt x="72" y="61"/>
                    <a:pt x="72" y="0"/>
                  </a:cubicBezTo>
                  <a:close/>
                </a:path>
              </a:pathLst>
            </a:custGeom>
            <a:noFill/>
            <a:ln w="15875" cap="rnd">
              <a:solidFill>
                <a:srgbClr val="C14A8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grpSp>
      <p:sp>
        <p:nvSpPr>
          <p:cNvPr id="51" name="Freeform: Shape 50">
            <a:extLst>
              <a:ext uri="{FF2B5EF4-FFF2-40B4-BE49-F238E27FC236}">
                <a16:creationId xmlns="" xmlns:a16="http://schemas.microsoft.com/office/drawing/2014/main" id="{653D3189-5C8F-46FC-91E1-A2BB826D9A91}"/>
              </a:ext>
            </a:extLst>
          </p:cNvPr>
          <p:cNvSpPr/>
          <p:nvPr/>
        </p:nvSpPr>
        <p:spPr>
          <a:xfrm rot="16200000" flipH="1">
            <a:off x="8585199" y="0"/>
            <a:ext cx="579343" cy="579343"/>
          </a:xfrm>
          <a:custGeom>
            <a:avLst/>
            <a:gdLst>
              <a:gd name="connsiteX0" fmla="*/ 0 w 1492249"/>
              <a:gd name="connsiteY0" fmla="*/ 738191 h 1492249"/>
              <a:gd name="connsiteX1" fmla="*/ 0 w 1492249"/>
              <a:gd name="connsiteY1" fmla="*/ 0 h 1492249"/>
              <a:gd name="connsiteX2" fmla="*/ 754058 w 1492249"/>
              <a:gd name="connsiteY2" fmla="*/ 0 h 1492249"/>
              <a:gd name="connsiteX3" fmla="*/ 1492249 w 1492249"/>
              <a:gd name="connsiteY3" fmla="*/ 0 h 1492249"/>
              <a:gd name="connsiteX4" fmla="*/ 1492249 w 1492249"/>
              <a:gd name="connsiteY4" fmla="*/ 738191 h 1492249"/>
              <a:gd name="connsiteX5" fmla="*/ 1492249 w 1492249"/>
              <a:gd name="connsiteY5" fmla="*/ 1492249 h 1492249"/>
              <a:gd name="connsiteX6" fmla="*/ 754058 w 1492249"/>
              <a:gd name="connsiteY6" fmla="*/ 1492249 h 1492249"/>
              <a:gd name="connsiteX7" fmla="*/ 754058 w 1492249"/>
              <a:gd name="connsiteY7" fmla="*/ 738191 h 149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2249" h="1492249">
                <a:moveTo>
                  <a:pt x="0" y="738191"/>
                </a:moveTo>
                <a:lnTo>
                  <a:pt x="0" y="0"/>
                </a:lnTo>
                <a:lnTo>
                  <a:pt x="754058" y="0"/>
                </a:lnTo>
                <a:lnTo>
                  <a:pt x="1492249" y="0"/>
                </a:lnTo>
                <a:lnTo>
                  <a:pt x="1492249" y="738191"/>
                </a:lnTo>
                <a:lnTo>
                  <a:pt x="1492249" y="1492249"/>
                </a:lnTo>
                <a:lnTo>
                  <a:pt x="754058" y="1492249"/>
                </a:lnTo>
                <a:lnTo>
                  <a:pt x="754058" y="738191"/>
                </a:lnTo>
                <a:close/>
              </a:path>
            </a:pathLst>
          </a:custGeom>
          <a:gradFill flip="none" rotWithShape="1">
            <a:gsLst>
              <a:gs pos="0">
                <a:srgbClr val="EF314C"/>
              </a:gs>
              <a:gs pos="100000">
                <a:srgbClr val="FB6F18"/>
              </a:gs>
            </a:gsLst>
            <a:lin ang="9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87601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B082E656-6517-4A09-84FB-C4A1EED43D50}"/>
              </a:ext>
            </a:extLst>
          </p:cNvPr>
          <p:cNvSpPr>
            <a:spLocks noGrp="1"/>
          </p:cNvSpPr>
          <p:nvPr>
            <p:ph type="sldNum" sz="quarter" idx="12"/>
          </p:nvPr>
        </p:nvSpPr>
        <p:spPr/>
        <p:txBody>
          <a:bodyPr/>
          <a:lstStyle/>
          <a:p>
            <a:fld id="{E76192A8-943E-44A0-A923-0FA9071E2CC0}" type="slidenum">
              <a:rPr lang="en-US" smtClean="0"/>
              <a:t>20</a:t>
            </a:fld>
            <a:endParaRPr lang="en-US"/>
          </a:p>
        </p:txBody>
      </p:sp>
      <p:sp>
        <p:nvSpPr>
          <p:cNvPr id="3" name="Rectangle 2">
            <a:extLst>
              <a:ext uri="{FF2B5EF4-FFF2-40B4-BE49-F238E27FC236}">
                <a16:creationId xmlns="" xmlns:a16="http://schemas.microsoft.com/office/drawing/2014/main" id="{58CDB994-790D-4482-BCCC-9FB964A59BE2}"/>
              </a:ext>
            </a:extLst>
          </p:cNvPr>
          <p:cNvSpPr/>
          <p:nvPr/>
        </p:nvSpPr>
        <p:spPr>
          <a:xfrm>
            <a:off x="0" y="71267"/>
            <a:ext cx="9064487" cy="4924425"/>
          </a:xfrm>
          <a:prstGeom prst="rect">
            <a:avLst/>
          </a:prstGeom>
        </p:spPr>
        <p:txBody>
          <a:bodyPr wrap="square">
            <a:spAutoFit/>
          </a:bodyPr>
          <a:lstStyle/>
          <a:p>
            <a:pPr algn="ctr"/>
            <a:r>
              <a:rPr lang="en-US" b="1" dirty="0">
                <a:latin typeface="Times New Roman" pitchFamily="18" charset="0"/>
                <a:cs typeface="Times New Roman" pitchFamily="18" charset="0"/>
              </a:rPr>
              <a:t>Algorithms and Models</a:t>
            </a:r>
          </a:p>
          <a:p>
            <a:endParaRPr lang="en-US" sz="800" b="1" dirty="0">
              <a:solidFill>
                <a:schemeClr val="accent4"/>
              </a:solidFill>
              <a:latin typeface="Times New Roman" pitchFamily="18" charset="0"/>
              <a:cs typeface="Times New Roman" pitchFamily="18" charset="0"/>
            </a:endParaRPr>
          </a:p>
          <a:p>
            <a:r>
              <a:rPr lang="en-US" sz="1400" b="1" dirty="0">
                <a:solidFill>
                  <a:schemeClr val="accent4"/>
                </a:solidFill>
                <a:latin typeface="Times New Roman" panose="02020603050405020304" pitchFamily="18" charset="0"/>
                <a:cs typeface="Times New Roman" panose="02020603050405020304" pitchFamily="18" charset="0"/>
              </a:rPr>
              <a:t>K-Nearest Neighbor  </a:t>
            </a:r>
          </a:p>
          <a:p>
            <a:r>
              <a:rPr lang="en-US" sz="1200" dirty="0">
                <a:latin typeface="Times New Roman" panose="02020603050405020304" pitchFamily="18" charset="0"/>
                <a:cs typeface="Times New Roman" panose="02020603050405020304" pitchFamily="18" charset="0"/>
              </a:rPr>
              <a:t>K-Nearest Neighbor strategy is a non-parametric and indolent learning algorithm. Its classification method is slightly different. It adopts the methodology of classifying the huge data based on the resemblance of its neighbors. It is a simple method that supplies all accessible instances and classifies new instances based on the resemblance measure.  Here, a test point is selected and distances from the test point to every point in the training set is calculated. The KNN algorithm involves initialization of K followed by computation of distance between the input sample and the training samples. This step is followed by sorting the distances, taking the K nearest neighbors and finally applying simple majority</a:t>
            </a:r>
            <a:r>
              <a:rPr lang="en-US" sz="1200" dirty="0"/>
              <a:t>. </a:t>
            </a:r>
          </a:p>
          <a:p>
            <a:r>
              <a:rPr lang="en-US" sz="1200" dirty="0"/>
              <a:t> </a:t>
            </a:r>
          </a:p>
          <a:p>
            <a:r>
              <a:rPr lang="en-US" sz="1400" b="1" dirty="0">
                <a:solidFill>
                  <a:schemeClr val="accent4"/>
                </a:solidFill>
                <a:latin typeface="Times New Roman" panose="02020603050405020304" pitchFamily="18" charset="0"/>
                <a:cs typeface="Times New Roman" panose="02020603050405020304" pitchFamily="18" charset="0"/>
              </a:rPr>
              <a:t>Support Vector Machine </a:t>
            </a:r>
          </a:p>
          <a:p>
            <a:r>
              <a:rPr lang="en-US" sz="1200" dirty="0">
                <a:latin typeface="Times New Roman" panose="02020603050405020304" pitchFamily="18" charset="0"/>
                <a:cs typeface="Times New Roman" panose="02020603050405020304" pitchFamily="18" charset="0"/>
              </a:rPr>
              <a:t>Support Vector Machine is a selective classifier formally defined by the separating hyperploid. When labeled training data is already given, this method results into a optimal hyperploid which further segregates into new instances. By varying the regularization parameter which is the tuning parameter of SVM, we will achieve substantial non-linear classified partition with higher accuracy in quite a reasonable amount of time. </a:t>
            </a:r>
          </a:p>
          <a:p>
            <a:r>
              <a:rPr lang="en-US" sz="1200" dirty="0"/>
              <a:t> </a:t>
            </a:r>
          </a:p>
          <a:p>
            <a:r>
              <a:rPr lang="en-US" sz="1400" b="1" dirty="0">
                <a:solidFill>
                  <a:schemeClr val="accent4"/>
                </a:solidFill>
                <a:latin typeface="Times New Roman" panose="02020603050405020304" pitchFamily="18" charset="0"/>
                <a:cs typeface="Times New Roman" panose="02020603050405020304" pitchFamily="18" charset="0"/>
              </a:rPr>
              <a:t>Naive Bayes </a:t>
            </a:r>
          </a:p>
          <a:p>
            <a:r>
              <a:rPr lang="en-US" sz="1200" dirty="0">
                <a:latin typeface="Times New Roman" panose="02020603050405020304" pitchFamily="18" charset="0"/>
                <a:cs typeface="Times New Roman" panose="02020603050405020304" pitchFamily="18" charset="0"/>
              </a:rPr>
              <a:t>The basis for Naïve Bayes technique is Bayes Theorem. This classifier assumes that the existence of a particular characteristic in a class is not related to the existence of any other attribute. It is a method that predicts the probability of different class depending upon numerous attributes.  </a:t>
            </a:r>
          </a:p>
          <a:p>
            <a:r>
              <a:rPr lang="en-US" sz="1200" dirty="0"/>
              <a:t> </a:t>
            </a:r>
            <a:endParaRPr lang="en-US" sz="1200" dirty="0">
              <a:solidFill>
                <a:schemeClr val="accent4"/>
              </a:solidFill>
            </a:endParaRPr>
          </a:p>
          <a:p>
            <a:r>
              <a:rPr lang="en-US" sz="1400" b="1" dirty="0">
                <a:solidFill>
                  <a:schemeClr val="accent4"/>
                </a:solidFill>
                <a:latin typeface="Times New Roman" panose="02020603050405020304" pitchFamily="18" charset="0"/>
                <a:cs typeface="Times New Roman" panose="02020603050405020304" pitchFamily="18" charset="0"/>
              </a:rPr>
              <a:t>Decision Tree </a:t>
            </a:r>
          </a:p>
          <a:p>
            <a:r>
              <a:rPr lang="en-US" sz="1200" dirty="0">
                <a:latin typeface="Times New Roman" panose="02020603050405020304" pitchFamily="18" charset="0"/>
                <a:cs typeface="Times New Roman" panose="02020603050405020304" pitchFamily="18" charset="0"/>
              </a:rPr>
              <a:t>They are non-</a:t>
            </a:r>
            <a:r>
              <a:rPr lang="en-US" sz="1200" dirty="0" err="1">
                <a:latin typeface="Times New Roman" panose="02020603050405020304" pitchFamily="18" charset="0"/>
                <a:cs typeface="Times New Roman" panose="02020603050405020304" pitchFamily="18" charset="0"/>
              </a:rPr>
              <a:t>pareill</a:t>
            </a:r>
            <a:r>
              <a:rPr lang="en-US" sz="1200" dirty="0">
                <a:latin typeface="Times New Roman" panose="02020603050405020304" pitchFamily="18" charset="0"/>
                <a:cs typeface="Times New Roman" panose="02020603050405020304" pitchFamily="18" charset="0"/>
              </a:rPr>
              <a:t> strategy utilized for the purpose of categorization as well as regression. As and how the tree grows deeper and deeper, the complexities regarding the rules of decision tree increases. A decision node consists of 2 or more subdivisions. Non-parent node will represent a categorization. The decision node at the topmost level represents the best predictor and is called as a root node. These trees are capable of handling categorical as well as numerical data. </a:t>
            </a:r>
          </a:p>
          <a:p>
            <a:pPr algn="ctr"/>
            <a:endParaRPr lang="en-US" sz="1200" b="1" dirty="0">
              <a:latin typeface="Times New Roman" pitchFamily="18" charset="0"/>
              <a:cs typeface="Times New Roman" pitchFamily="18" charset="0"/>
            </a:endParaRPr>
          </a:p>
          <a:p>
            <a:pPr algn="ctr"/>
            <a:endParaRPr lang="en-IN" sz="800" b="1" dirty="0">
              <a:latin typeface="Times New Roman" pitchFamily="18" charset="0"/>
              <a:cs typeface="Times New Roman" pitchFamily="18" charset="0"/>
            </a:endParaRPr>
          </a:p>
        </p:txBody>
      </p:sp>
    </p:spTree>
    <p:extLst>
      <p:ext uri="{BB962C8B-B14F-4D97-AF65-F5344CB8AC3E}">
        <p14:creationId xmlns:p14="http://schemas.microsoft.com/office/powerpoint/2010/main" val="10728029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68615776-9191-4F97-81E5-E31A170B7B83}"/>
              </a:ext>
            </a:extLst>
          </p:cNvPr>
          <p:cNvSpPr>
            <a:spLocks noGrp="1"/>
          </p:cNvSpPr>
          <p:nvPr>
            <p:ph type="sldNum" sz="quarter" idx="12"/>
          </p:nvPr>
        </p:nvSpPr>
        <p:spPr/>
        <p:txBody>
          <a:bodyPr/>
          <a:lstStyle/>
          <a:p>
            <a:fld id="{C77F0986-6865-4511-87B8-11313F12EDA9}" type="slidenum">
              <a:rPr lang="en-US" smtClean="0"/>
              <a:t>21</a:t>
            </a:fld>
            <a:endParaRPr lang="en-US"/>
          </a:p>
        </p:txBody>
      </p:sp>
      <p:sp>
        <p:nvSpPr>
          <p:cNvPr id="3" name="Rectangle 2">
            <a:extLst>
              <a:ext uri="{FF2B5EF4-FFF2-40B4-BE49-F238E27FC236}">
                <a16:creationId xmlns="" xmlns:a16="http://schemas.microsoft.com/office/drawing/2014/main" id="{40B1037B-C1C0-463C-8DAB-34263B1FC246}"/>
              </a:ext>
            </a:extLst>
          </p:cNvPr>
          <p:cNvSpPr/>
          <p:nvPr/>
        </p:nvSpPr>
        <p:spPr>
          <a:xfrm>
            <a:off x="3248879" y="81206"/>
            <a:ext cx="2467343" cy="369332"/>
          </a:xfrm>
          <a:prstGeom prst="rect">
            <a:avLst/>
          </a:prstGeom>
        </p:spPr>
        <p:txBody>
          <a:bodyPr wrap="none">
            <a:spAutoFit/>
          </a:bodyPr>
          <a:lstStyle/>
          <a:p>
            <a:pPr algn="ctr"/>
            <a:r>
              <a:rPr lang="en-US" b="1" dirty="0">
                <a:latin typeface="Times New Roman" pitchFamily="18" charset="0"/>
                <a:cs typeface="Times New Roman" pitchFamily="18" charset="0"/>
              </a:rPr>
              <a:t>Results and Evaluation</a:t>
            </a:r>
          </a:p>
        </p:txBody>
      </p:sp>
      <p:graphicFrame>
        <p:nvGraphicFramePr>
          <p:cNvPr id="4" name="Chart 3">
            <a:extLst>
              <a:ext uri="{FF2B5EF4-FFF2-40B4-BE49-F238E27FC236}">
                <a16:creationId xmlns="" xmlns:a16="http://schemas.microsoft.com/office/drawing/2014/main" id="{A25C9449-08A6-4ADD-ADC6-B144D3839770}"/>
              </a:ext>
            </a:extLst>
          </p:cNvPr>
          <p:cNvGraphicFramePr>
            <a:graphicFrameLocks/>
          </p:cNvGraphicFramePr>
          <p:nvPr>
            <p:extLst>
              <p:ext uri="{D42A27DB-BD31-4B8C-83A1-F6EECF244321}">
                <p14:modId xmlns:p14="http://schemas.microsoft.com/office/powerpoint/2010/main" val="2576570225"/>
              </p:ext>
            </p:extLst>
          </p:nvPr>
        </p:nvGraphicFramePr>
        <p:xfrm>
          <a:off x="944217" y="695739"/>
          <a:ext cx="7414592" cy="422413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269220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0050" y="1652156"/>
            <a:ext cx="8343900" cy="2980570"/>
          </a:xfrm>
        </p:spPr>
        <p:txBody>
          <a:bodyPr/>
          <a:lstStyle/>
          <a:p>
            <a:r>
              <a:rPr lang="en-IN" b="1" dirty="0">
                <a:latin typeface="Times New Roman" pitchFamily="18" charset="0"/>
                <a:cs typeface="Times New Roman" pitchFamily="18" charset="0"/>
              </a:rPr>
              <a:t>Submitted the Research Paper to </a:t>
            </a:r>
          </a:p>
          <a:p>
            <a:pPr marL="342900" indent="-342900">
              <a:buAutoNum type="arabicPeriod"/>
            </a:pPr>
            <a:r>
              <a:rPr lang="en-US" b="1" dirty="0">
                <a:solidFill>
                  <a:srgbClr val="0070C0"/>
                </a:solidFill>
                <a:latin typeface="Times New Roman" pitchFamily="18" charset="0"/>
                <a:cs typeface="Times New Roman" pitchFamily="18" charset="0"/>
              </a:rPr>
              <a:t>WCE Research Symposium on Computing - RSC 2019 </a:t>
            </a:r>
          </a:p>
          <a:p>
            <a:pPr marL="0" indent="0">
              <a:buNone/>
            </a:pPr>
            <a:r>
              <a:rPr lang="en-US" sz="1600" b="1" dirty="0">
                <a:solidFill>
                  <a:srgbClr val="0070C0"/>
                </a:solidFill>
                <a:latin typeface="Times New Roman" pitchFamily="18" charset="0"/>
                <a:cs typeface="Times New Roman" pitchFamily="18" charset="0"/>
              </a:rPr>
              <a:t>       FOURTH NATIONAL RESEARCH SYMPOSIUM ON COMPUTING</a:t>
            </a:r>
            <a:r>
              <a:rPr lang="en-US" sz="2800" b="1" dirty="0">
                <a:solidFill>
                  <a:schemeClr val="accent6"/>
                </a:solidFill>
                <a:latin typeface="Times New Roman" pitchFamily="18" charset="0"/>
                <a:cs typeface="Times New Roman" pitchFamily="18" charset="0"/>
              </a:rPr>
              <a:t>(Accepted)</a:t>
            </a:r>
          </a:p>
          <a:p>
            <a:pPr marL="0" indent="0">
              <a:buNone/>
            </a:pPr>
            <a:r>
              <a:rPr lang="en-US" sz="2000" b="1" dirty="0">
                <a:solidFill>
                  <a:schemeClr val="accent5">
                    <a:lumMod val="75000"/>
                  </a:schemeClr>
                </a:solidFill>
                <a:latin typeface="Times New Roman" panose="02020603050405020304" pitchFamily="18" charset="0"/>
                <a:cs typeface="Times New Roman" pitchFamily="18" charset="0"/>
              </a:rPr>
              <a:t>2.   ISDSMLA Pune (</a:t>
            </a:r>
            <a:r>
              <a:rPr lang="en-US" b="1" dirty="0">
                <a:solidFill>
                  <a:schemeClr val="accent6"/>
                </a:solidFill>
                <a:latin typeface="Times New Roman" panose="02020603050405020304" pitchFamily="18" charset="0"/>
                <a:cs typeface="Times New Roman" pitchFamily="18" charset="0"/>
              </a:rPr>
              <a:t>UNDER PROCESS</a:t>
            </a:r>
            <a:r>
              <a:rPr lang="en-US" sz="2000" b="1" dirty="0">
                <a:solidFill>
                  <a:schemeClr val="accent5">
                    <a:lumMod val="75000"/>
                  </a:schemeClr>
                </a:solidFill>
                <a:latin typeface="Times New Roman" panose="02020603050405020304" pitchFamily="18" charset="0"/>
                <a:cs typeface="Times New Roman" pitchFamily="18" charset="0"/>
              </a:rPr>
              <a:t>)</a:t>
            </a:r>
          </a:p>
          <a:p>
            <a:endParaRPr lang="en-IN" dirty="0"/>
          </a:p>
        </p:txBody>
      </p:sp>
      <p:sp>
        <p:nvSpPr>
          <p:cNvPr id="4" name="Slide Number Placeholder 3"/>
          <p:cNvSpPr>
            <a:spLocks noGrp="1"/>
          </p:cNvSpPr>
          <p:nvPr>
            <p:ph type="sldNum" sz="quarter" idx="12"/>
          </p:nvPr>
        </p:nvSpPr>
        <p:spPr/>
        <p:txBody>
          <a:bodyPr/>
          <a:lstStyle/>
          <a:p>
            <a:fld id="{C77F0986-6865-4511-87B8-11313F12EDA9}" type="slidenum">
              <a:rPr lang="en-US" smtClean="0"/>
              <a:pPr/>
              <a:t>22</a:t>
            </a:fld>
            <a:endParaRPr lang="en-US" dirty="0"/>
          </a:p>
        </p:txBody>
      </p:sp>
      <p:sp>
        <p:nvSpPr>
          <p:cNvPr id="5" name="Chevron 4"/>
          <p:cNvSpPr/>
          <p:nvPr/>
        </p:nvSpPr>
        <p:spPr>
          <a:xfrm>
            <a:off x="716973" y="394854"/>
            <a:ext cx="5403272" cy="727363"/>
          </a:xfrm>
          <a:prstGeom prst="chevron">
            <a:avLst/>
          </a:prstGeom>
          <a:solidFill>
            <a:srgbClr val="FB6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solidFill>
                  <a:schemeClr val="tx1"/>
                </a:solidFill>
                <a:latin typeface="Times New Roman" pitchFamily="18" charset="0"/>
                <a:cs typeface="Times New Roman" pitchFamily="18" charset="0"/>
              </a:rPr>
              <a:t>Paper Publish</a:t>
            </a:r>
          </a:p>
        </p:txBody>
      </p:sp>
    </p:spTree>
    <p:extLst>
      <p:ext uri="{BB962C8B-B14F-4D97-AF65-F5344CB8AC3E}">
        <p14:creationId xmlns:p14="http://schemas.microsoft.com/office/powerpoint/2010/main" val="23223637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itchFamily="18" charset="0"/>
                <a:cs typeface="Times New Roman" pitchFamily="18" charset="0"/>
              </a:rPr>
              <a:t>REFERENCES</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r>
              <a:rPr lang="en-US" sz="1400" dirty="0">
                <a:latin typeface="Times New Roman" pitchFamily="18" charset="0"/>
                <a:cs typeface="Times New Roman" pitchFamily="18" charset="0"/>
              </a:rPr>
              <a:t>[1] U.S. Cancer Statistics Working Group. United States Cancer Statistics: 1999–2008 Incidence and Mortality Web-based Report. Atlanta (GA): Department of Health and Human Services, Centers for Disease Control and Prevention, and National Cancer Institute; 2012. </a:t>
            </a:r>
            <a:endParaRPr lang="en-US" sz="1400" dirty="0" smtClean="0">
              <a:latin typeface="Times New Roman" pitchFamily="18" charset="0"/>
              <a:cs typeface="Times New Roman" pitchFamily="18" charset="0"/>
            </a:endParaRPr>
          </a:p>
          <a:p>
            <a:r>
              <a:rPr lang="en-US" sz="1400" dirty="0" smtClean="0">
                <a:latin typeface="Times New Roman" pitchFamily="18" charset="0"/>
                <a:cs typeface="Times New Roman" pitchFamily="18" charset="0"/>
              </a:rPr>
              <a:t> </a:t>
            </a:r>
            <a:r>
              <a:rPr lang="en-US" sz="1400" dirty="0">
                <a:latin typeface="Times New Roman" pitchFamily="18" charset="0"/>
                <a:cs typeface="Times New Roman" pitchFamily="18" charset="0"/>
              </a:rPr>
              <a:t>[2]. Ms. </a:t>
            </a:r>
            <a:r>
              <a:rPr lang="en-US" sz="1400" dirty="0" err="1">
                <a:latin typeface="Times New Roman" pitchFamily="18" charset="0"/>
                <a:cs typeface="Times New Roman" pitchFamily="18" charset="0"/>
              </a:rPr>
              <a:t>Shweta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Srivastava</a:t>
            </a:r>
            <a:r>
              <a:rPr lang="en-US" sz="1400" dirty="0">
                <a:latin typeface="Times New Roman" pitchFamily="18" charset="0"/>
                <a:cs typeface="Times New Roman" pitchFamily="18" charset="0"/>
              </a:rPr>
              <a:t> et al., “A Review Paper on Feature </a:t>
            </a:r>
            <a:r>
              <a:rPr lang="en-US" sz="1400" dirty="0" smtClean="0">
                <a:latin typeface="Times New Roman" pitchFamily="18" charset="0"/>
                <a:cs typeface="Times New Roman" pitchFamily="18" charset="0"/>
              </a:rPr>
              <a:t>Selection </a:t>
            </a:r>
            <a:r>
              <a:rPr lang="en-US" sz="1400" dirty="0">
                <a:latin typeface="Times New Roman" pitchFamily="18" charset="0"/>
                <a:cs typeface="Times New Roman" pitchFamily="18" charset="0"/>
              </a:rPr>
              <a:t>Methodologies and Their Applications”, International Journal of Engineering Research and Development, Volume 7, PP. 57-61, 2013. </a:t>
            </a:r>
          </a:p>
          <a:p>
            <a:r>
              <a:rPr lang="en-US" sz="1400" dirty="0">
                <a:latin typeface="Times New Roman" pitchFamily="18" charset="0"/>
                <a:cs typeface="Times New Roman" pitchFamily="18" charset="0"/>
              </a:rPr>
              <a:t>[3]. </a:t>
            </a:r>
            <a:r>
              <a:rPr lang="en-US" sz="1400" dirty="0" err="1">
                <a:latin typeface="Times New Roman" pitchFamily="18" charset="0"/>
                <a:cs typeface="Times New Roman" pitchFamily="18" charset="0"/>
              </a:rPr>
              <a:t>Animesh</a:t>
            </a:r>
            <a:r>
              <a:rPr lang="en-US" sz="1400" dirty="0">
                <a:latin typeface="Times New Roman" pitchFamily="18" charset="0"/>
                <a:cs typeface="Times New Roman" pitchFamily="18" charset="0"/>
              </a:rPr>
              <a:t> et al, “Study and analysis of Breast cancer Cell </a:t>
            </a:r>
            <a:r>
              <a:rPr lang="en-US" sz="1400" dirty="0" smtClean="0">
                <a:latin typeface="Times New Roman" pitchFamily="18" charset="0"/>
                <a:cs typeface="Times New Roman" pitchFamily="18" charset="0"/>
              </a:rPr>
              <a:t>Detection </a:t>
            </a:r>
            <a:r>
              <a:rPr lang="en-US" sz="1400" dirty="0">
                <a:latin typeface="Times New Roman" pitchFamily="18" charset="0"/>
                <a:cs typeface="Times New Roman" pitchFamily="18" charset="0"/>
              </a:rPr>
              <a:t>using Naïve Bayes, SVM and Ensemble </a:t>
            </a:r>
            <a:r>
              <a:rPr lang="en-US" sz="1400" dirty="0" err="1">
                <a:latin typeface="Times New Roman" pitchFamily="18" charset="0"/>
                <a:cs typeface="Times New Roman" pitchFamily="18" charset="0"/>
              </a:rPr>
              <a:t>Algorithms”,International</a:t>
            </a:r>
            <a:r>
              <a:rPr lang="en-US" sz="1400" dirty="0">
                <a:latin typeface="Times New Roman" pitchFamily="18" charset="0"/>
                <a:cs typeface="Times New Roman" pitchFamily="18" charset="0"/>
              </a:rPr>
              <a:t> Journal of Computer Applications,vol2, 2016. </a:t>
            </a:r>
            <a:endParaRPr lang="en-US" sz="1400" dirty="0" smtClean="0">
              <a:latin typeface="Times New Roman" pitchFamily="18" charset="0"/>
              <a:cs typeface="Times New Roman" pitchFamily="18" charset="0"/>
            </a:endParaRPr>
          </a:p>
          <a:p>
            <a:r>
              <a:rPr lang="en-US" sz="1400" dirty="0" smtClean="0">
                <a:latin typeface="Times New Roman" pitchFamily="18" charset="0"/>
                <a:cs typeface="Times New Roman" pitchFamily="18" charset="0"/>
              </a:rPr>
              <a:t>[</a:t>
            </a:r>
            <a:r>
              <a:rPr lang="en-US" sz="1400" dirty="0">
                <a:latin typeface="Times New Roman" pitchFamily="18" charset="0"/>
                <a:cs typeface="Times New Roman" pitchFamily="18" charset="0"/>
              </a:rPr>
              <a:t>4]. G. </a:t>
            </a:r>
            <a:r>
              <a:rPr lang="en-US" sz="1400" dirty="0" err="1">
                <a:latin typeface="Times New Roman" pitchFamily="18" charset="0"/>
                <a:cs typeface="Times New Roman" pitchFamily="18" charset="0"/>
              </a:rPr>
              <a:t>Sumalath</a:t>
            </a:r>
            <a:r>
              <a:rPr lang="en-US" sz="1400" dirty="0">
                <a:latin typeface="Times New Roman" pitchFamily="18" charset="0"/>
                <a:cs typeface="Times New Roman" pitchFamily="18" charset="0"/>
              </a:rPr>
              <a:t> et al, “A Study on Early Prevention and Detection of Breast Cancer using Data Mining </a:t>
            </a:r>
            <a:r>
              <a:rPr lang="en-US" sz="1400" dirty="0" err="1">
                <a:latin typeface="Times New Roman" pitchFamily="18" charset="0"/>
                <a:cs typeface="Times New Roman" pitchFamily="18" charset="0"/>
              </a:rPr>
              <a:t>Techniques”,International</a:t>
            </a:r>
            <a:r>
              <a:rPr lang="en-US" sz="1400" dirty="0">
                <a:latin typeface="Times New Roman" pitchFamily="18" charset="0"/>
                <a:cs typeface="Times New Roman" pitchFamily="18" charset="0"/>
              </a:rPr>
              <a:t> Journal of Innovative Research in Computer and Communication </a:t>
            </a:r>
            <a:r>
              <a:rPr lang="en-US" sz="1400" dirty="0" err="1">
                <a:latin typeface="Times New Roman" pitchFamily="18" charset="0"/>
                <a:cs typeface="Times New Roman" pitchFamily="18" charset="0"/>
              </a:rPr>
              <a:t>Engineering,vol</a:t>
            </a:r>
            <a:r>
              <a:rPr lang="en-US" sz="1400" dirty="0">
                <a:latin typeface="Times New Roman" pitchFamily="18" charset="0"/>
                <a:cs typeface="Times New Roman" pitchFamily="18" charset="0"/>
              </a:rPr>
              <a:t> 5,2017</a:t>
            </a:r>
            <a:r>
              <a:rPr lang="en-US" sz="1400" dirty="0" smtClean="0">
                <a:latin typeface="Times New Roman" pitchFamily="18" charset="0"/>
                <a:cs typeface="Times New Roman" pitchFamily="18" charset="0"/>
              </a:rPr>
              <a:t>.</a:t>
            </a:r>
          </a:p>
          <a:p>
            <a:r>
              <a:rPr lang="en-US" sz="1400" dirty="0" smtClean="0">
                <a:latin typeface="Times New Roman" pitchFamily="18" charset="0"/>
                <a:cs typeface="Times New Roman" pitchFamily="18" charset="0"/>
              </a:rPr>
              <a:t> </a:t>
            </a:r>
            <a:r>
              <a:rPr lang="en-US" sz="1400" dirty="0">
                <a:latin typeface="Times New Roman" pitchFamily="18" charset="0"/>
                <a:cs typeface="Times New Roman" pitchFamily="18" charset="0"/>
              </a:rPr>
              <a:t>[5]. </a:t>
            </a:r>
            <a:r>
              <a:rPr lang="en-US" sz="1400" dirty="0" err="1">
                <a:latin typeface="Times New Roman" pitchFamily="18" charset="0"/>
                <a:cs typeface="Times New Roman" pitchFamily="18" charset="0"/>
              </a:rPr>
              <a:t>Hiba</a:t>
            </a:r>
            <a:r>
              <a:rPr lang="en-US" sz="1400" dirty="0">
                <a:latin typeface="Times New Roman" pitchFamily="18" charset="0"/>
                <a:cs typeface="Times New Roman" pitchFamily="18" charset="0"/>
              </a:rPr>
              <a:t> </a:t>
            </a:r>
            <a:r>
              <a:rPr lang="en-US" sz="1400" dirty="0" err="1">
                <a:latin typeface="Times New Roman" pitchFamily="18" charset="0"/>
                <a:cs typeface="Times New Roman" pitchFamily="18" charset="0"/>
              </a:rPr>
              <a:t>Asri</a:t>
            </a:r>
            <a:r>
              <a:rPr lang="en-US" sz="1400" dirty="0">
                <a:latin typeface="Times New Roman" pitchFamily="18" charset="0"/>
                <a:cs typeface="Times New Roman" pitchFamily="18" charset="0"/>
              </a:rPr>
              <a:t>, “Using Machine Learning Algorithms for Breast Cancer Risk Prediction and Diagnosis”, The 6th International Symposium on Frontiers in Ambient and Mobile Systems, pp.1064-1069</a:t>
            </a:r>
            <a:r>
              <a:rPr lang="en-US" sz="1400" dirty="0" smtClean="0">
                <a:latin typeface="Times New Roman" pitchFamily="18" charset="0"/>
                <a:cs typeface="Times New Roman" pitchFamily="18" charset="0"/>
              </a:rPr>
              <a:t>.</a:t>
            </a:r>
          </a:p>
          <a:p>
            <a:r>
              <a:rPr lang="en-US" sz="1400" dirty="0" smtClean="0">
                <a:latin typeface="Times New Roman" pitchFamily="18" charset="0"/>
                <a:cs typeface="Times New Roman" pitchFamily="18" charset="0"/>
              </a:rPr>
              <a:t> </a:t>
            </a:r>
            <a:r>
              <a:rPr lang="en-US" sz="1400" dirty="0">
                <a:latin typeface="Times New Roman" pitchFamily="18" charset="0"/>
                <a:cs typeface="Times New Roman" pitchFamily="18" charset="0"/>
              </a:rPr>
              <a:t>[6]. American Cancer Society. Breast Cancer Facts &amp; Figures 2005- 2006. Atlanta: American Cancer Society, Inc. </a:t>
            </a:r>
            <a:r>
              <a:rPr lang="en-US" sz="1400" dirty="0">
                <a:latin typeface="Times New Roman" pitchFamily="18" charset="0"/>
                <a:cs typeface="Times New Roman" pitchFamily="18" charset="0"/>
                <a:hlinkClick r:id="rId2"/>
              </a:rPr>
              <a:t>http://www.cancer.org</a:t>
            </a:r>
            <a:r>
              <a:rPr lang="en-US" sz="1400" dirty="0" smtClean="0">
                <a:latin typeface="Times New Roman" pitchFamily="18" charset="0"/>
                <a:cs typeface="Times New Roman" pitchFamily="18" charset="0"/>
                <a:hlinkClick r:id="rId2"/>
              </a:rPr>
              <a:t>/</a:t>
            </a:r>
            <a:r>
              <a:rPr lang="en-US" sz="1400" dirty="0" smtClean="0">
                <a:latin typeface="Times New Roman" pitchFamily="18" charset="0"/>
                <a:cs typeface="Times New Roman" pitchFamily="18" charset="0"/>
              </a:rPr>
              <a:t>.</a:t>
            </a:r>
            <a:endParaRPr lang="en-US" sz="1400" dirty="0">
              <a:latin typeface="Times New Roman" pitchFamily="18" charset="0"/>
              <a:cs typeface="Times New Roman" pitchFamily="18" charset="0"/>
            </a:endParaRPr>
          </a:p>
          <a:p>
            <a:r>
              <a:rPr lang="en-US" sz="1400" dirty="0" smtClean="0">
                <a:latin typeface="Times New Roman" pitchFamily="18" charset="0"/>
                <a:cs typeface="Times New Roman" pitchFamily="18" charset="0"/>
              </a:rPr>
              <a:t> </a:t>
            </a:r>
            <a:r>
              <a:rPr lang="en-US" sz="1400" dirty="0">
                <a:latin typeface="Times New Roman" pitchFamily="18" charset="0"/>
                <a:cs typeface="Times New Roman" pitchFamily="18" charset="0"/>
              </a:rPr>
              <a:t>[7]. https://www.r-project.org/ </a:t>
            </a:r>
          </a:p>
        </p:txBody>
      </p:sp>
      <p:sp>
        <p:nvSpPr>
          <p:cNvPr id="4" name="Slide Number Placeholder 3"/>
          <p:cNvSpPr>
            <a:spLocks noGrp="1"/>
          </p:cNvSpPr>
          <p:nvPr>
            <p:ph type="sldNum" sz="quarter" idx="12"/>
          </p:nvPr>
        </p:nvSpPr>
        <p:spPr/>
        <p:txBody>
          <a:bodyPr/>
          <a:lstStyle/>
          <a:p>
            <a:fld id="{C77F0986-6865-4511-87B8-11313F12EDA9}" type="slidenum">
              <a:rPr lang="en-US" smtClean="0"/>
              <a:pPr/>
              <a:t>23</a:t>
            </a:fld>
            <a:endParaRPr lang="en-US" dirty="0"/>
          </a:p>
        </p:txBody>
      </p:sp>
    </p:spTree>
    <p:extLst>
      <p:ext uri="{BB962C8B-B14F-4D97-AF65-F5344CB8AC3E}">
        <p14:creationId xmlns:p14="http://schemas.microsoft.com/office/powerpoint/2010/main" val="17260203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 xmlns:a16="http://schemas.microsoft.com/office/drawing/2014/main" id="{FCEA7C5C-F134-4505-8A6E-AFA2766F6D8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556" r="24890"/>
          <a:stretch/>
        </p:blipFill>
        <p:spPr>
          <a:xfrm>
            <a:off x="3623467" y="0"/>
            <a:ext cx="5520534" cy="5143500"/>
          </a:xfrm>
          <a:prstGeom prst="rect">
            <a:avLst/>
          </a:prstGeom>
        </p:spPr>
      </p:pic>
      <p:sp>
        <p:nvSpPr>
          <p:cNvPr id="10" name="Rectangle 9">
            <a:extLst>
              <a:ext uri="{FF2B5EF4-FFF2-40B4-BE49-F238E27FC236}">
                <a16:creationId xmlns="" xmlns:a16="http://schemas.microsoft.com/office/drawing/2014/main" id="{50E3BD21-C3B6-471E-A46A-FCFA0F6D1373}"/>
              </a:ext>
            </a:extLst>
          </p:cNvPr>
          <p:cNvSpPr/>
          <p:nvPr/>
        </p:nvSpPr>
        <p:spPr>
          <a:xfrm>
            <a:off x="3623465" y="0"/>
            <a:ext cx="5520536" cy="5143500"/>
          </a:xfrm>
          <a:prstGeom prst="rect">
            <a:avLst/>
          </a:prstGeom>
          <a:solidFill>
            <a:srgbClr val="2F485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Shape 50">
            <a:extLst>
              <a:ext uri="{FF2B5EF4-FFF2-40B4-BE49-F238E27FC236}">
                <a16:creationId xmlns="" xmlns:a16="http://schemas.microsoft.com/office/drawing/2014/main" id="{E1016591-6033-4DD7-8E6C-1615B2340BE9}"/>
              </a:ext>
            </a:extLst>
          </p:cNvPr>
          <p:cNvSpPr/>
          <p:nvPr/>
        </p:nvSpPr>
        <p:spPr>
          <a:xfrm rot="16200000" flipH="1">
            <a:off x="0" y="2940346"/>
            <a:ext cx="1712686" cy="1712686"/>
          </a:xfrm>
          <a:custGeom>
            <a:avLst/>
            <a:gdLst>
              <a:gd name="connsiteX0" fmla="*/ 0 w 1492249"/>
              <a:gd name="connsiteY0" fmla="*/ 738191 h 1492249"/>
              <a:gd name="connsiteX1" fmla="*/ 0 w 1492249"/>
              <a:gd name="connsiteY1" fmla="*/ 0 h 1492249"/>
              <a:gd name="connsiteX2" fmla="*/ 754058 w 1492249"/>
              <a:gd name="connsiteY2" fmla="*/ 0 h 1492249"/>
              <a:gd name="connsiteX3" fmla="*/ 1492249 w 1492249"/>
              <a:gd name="connsiteY3" fmla="*/ 0 h 1492249"/>
              <a:gd name="connsiteX4" fmla="*/ 1492249 w 1492249"/>
              <a:gd name="connsiteY4" fmla="*/ 738191 h 1492249"/>
              <a:gd name="connsiteX5" fmla="*/ 1492249 w 1492249"/>
              <a:gd name="connsiteY5" fmla="*/ 1492249 h 1492249"/>
              <a:gd name="connsiteX6" fmla="*/ 754058 w 1492249"/>
              <a:gd name="connsiteY6" fmla="*/ 1492249 h 1492249"/>
              <a:gd name="connsiteX7" fmla="*/ 754058 w 1492249"/>
              <a:gd name="connsiteY7" fmla="*/ 738191 h 149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2249" h="1492249">
                <a:moveTo>
                  <a:pt x="0" y="738191"/>
                </a:moveTo>
                <a:lnTo>
                  <a:pt x="0" y="0"/>
                </a:lnTo>
                <a:lnTo>
                  <a:pt x="754058" y="0"/>
                </a:lnTo>
                <a:lnTo>
                  <a:pt x="1492249" y="0"/>
                </a:lnTo>
                <a:lnTo>
                  <a:pt x="1492249" y="738191"/>
                </a:lnTo>
                <a:lnTo>
                  <a:pt x="1492249" y="1492249"/>
                </a:lnTo>
                <a:lnTo>
                  <a:pt x="754058" y="1492249"/>
                </a:lnTo>
                <a:lnTo>
                  <a:pt x="754058" y="73819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 xmlns:a16="http://schemas.microsoft.com/office/drawing/2014/main" id="{E735E62A-D18A-4BE6-A9FB-DB7A079E7630}"/>
              </a:ext>
            </a:extLst>
          </p:cNvPr>
          <p:cNvSpPr/>
          <p:nvPr/>
        </p:nvSpPr>
        <p:spPr>
          <a:xfrm>
            <a:off x="3268741" y="1501140"/>
            <a:ext cx="722208" cy="722206"/>
          </a:xfrm>
          <a:prstGeom prst="ellipse">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25" name="Oval 24">
            <a:extLst>
              <a:ext uri="{FF2B5EF4-FFF2-40B4-BE49-F238E27FC236}">
                <a16:creationId xmlns="" xmlns:a16="http://schemas.microsoft.com/office/drawing/2014/main" id="{22A85589-1F90-4B9A-AFB4-FF09B41584CF}"/>
              </a:ext>
            </a:extLst>
          </p:cNvPr>
          <p:cNvSpPr/>
          <p:nvPr/>
        </p:nvSpPr>
        <p:spPr>
          <a:xfrm>
            <a:off x="3268741" y="2432262"/>
            <a:ext cx="722208" cy="722206"/>
          </a:xfrm>
          <a:prstGeom prst="ellipse">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26" name="Oval 25">
            <a:extLst>
              <a:ext uri="{FF2B5EF4-FFF2-40B4-BE49-F238E27FC236}">
                <a16:creationId xmlns="" xmlns:a16="http://schemas.microsoft.com/office/drawing/2014/main" id="{71950570-73A0-43AD-B231-9C1EC93043D4}"/>
              </a:ext>
            </a:extLst>
          </p:cNvPr>
          <p:cNvSpPr/>
          <p:nvPr/>
        </p:nvSpPr>
        <p:spPr>
          <a:xfrm>
            <a:off x="3268741" y="3363384"/>
            <a:ext cx="722208" cy="722206"/>
          </a:xfrm>
          <a:prstGeom prst="ellipse">
            <a:avLst/>
          </a:prstGeom>
          <a:solidFill>
            <a:schemeClr val="bg1">
              <a:alpha val="7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2" name="Title 1">
            <a:extLst>
              <a:ext uri="{FF2B5EF4-FFF2-40B4-BE49-F238E27FC236}">
                <a16:creationId xmlns="" xmlns:a16="http://schemas.microsoft.com/office/drawing/2014/main" id="{A88A2D2E-4B89-4FFA-AA38-F9715F89676D}"/>
              </a:ext>
            </a:extLst>
          </p:cNvPr>
          <p:cNvSpPr>
            <a:spLocks noGrp="1"/>
          </p:cNvSpPr>
          <p:nvPr>
            <p:ph type="title"/>
          </p:nvPr>
        </p:nvSpPr>
        <p:spPr>
          <a:xfrm>
            <a:off x="400050" y="1656834"/>
            <a:ext cx="2015490" cy="609398"/>
          </a:xfrm>
        </p:spPr>
        <p:txBody>
          <a:bodyPr wrap="square">
            <a:spAutoFit/>
          </a:bodyPr>
          <a:lstStyle/>
          <a:p>
            <a:r>
              <a:rPr lang="en-US" sz="4400" dirty="0">
                <a:latin typeface="Times New Roman" pitchFamily="18" charset="0"/>
                <a:cs typeface="Times New Roman" pitchFamily="18" charset="0"/>
              </a:rPr>
              <a:t>Contact</a:t>
            </a:r>
          </a:p>
        </p:txBody>
      </p:sp>
      <p:sp>
        <p:nvSpPr>
          <p:cNvPr id="13" name="Oval 12">
            <a:extLst>
              <a:ext uri="{FF2B5EF4-FFF2-40B4-BE49-F238E27FC236}">
                <a16:creationId xmlns="" xmlns:a16="http://schemas.microsoft.com/office/drawing/2014/main" id="{E4B7CC33-F2F9-43DD-B16C-71EFFB3D6E8D}"/>
              </a:ext>
            </a:extLst>
          </p:cNvPr>
          <p:cNvSpPr/>
          <p:nvPr/>
        </p:nvSpPr>
        <p:spPr>
          <a:xfrm>
            <a:off x="3369497" y="1601894"/>
            <a:ext cx="520700" cy="520698"/>
          </a:xfrm>
          <a:prstGeom prst="ellipse">
            <a:avLst/>
          </a:prstGeom>
          <a:solidFill>
            <a:srgbClr val="FB6F18"/>
          </a:solidFill>
          <a:ln>
            <a:noFill/>
          </a:ln>
          <a:effectLst>
            <a:outerShdw blurRad="215900" dist="25400" dir="5400000" sx="97000" sy="97000" algn="t"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4" name="Oval 13">
            <a:extLst>
              <a:ext uri="{FF2B5EF4-FFF2-40B4-BE49-F238E27FC236}">
                <a16:creationId xmlns="" xmlns:a16="http://schemas.microsoft.com/office/drawing/2014/main" id="{FCA5E15F-245F-4AEE-859F-C8A613D017D5}"/>
              </a:ext>
            </a:extLst>
          </p:cNvPr>
          <p:cNvSpPr/>
          <p:nvPr/>
        </p:nvSpPr>
        <p:spPr>
          <a:xfrm>
            <a:off x="3369497" y="2533016"/>
            <a:ext cx="520700" cy="520698"/>
          </a:xfrm>
          <a:prstGeom prst="ellipse">
            <a:avLst/>
          </a:prstGeom>
          <a:solidFill>
            <a:srgbClr val="F14961"/>
          </a:solidFill>
          <a:ln>
            <a:noFill/>
          </a:ln>
          <a:effectLst>
            <a:outerShdw blurRad="215900" dist="25400" dir="5400000" sx="97000" sy="97000" algn="t"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15" name="Oval 14">
            <a:extLst>
              <a:ext uri="{FF2B5EF4-FFF2-40B4-BE49-F238E27FC236}">
                <a16:creationId xmlns="" xmlns:a16="http://schemas.microsoft.com/office/drawing/2014/main" id="{0BBF89FD-3ED7-4C1D-8D17-281647A58158}"/>
              </a:ext>
            </a:extLst>
          </p:cNvPr>
          <p:cNvSpPr/>
          <p:nvPr/>
        </p:nvSpPr>
        <p:spPr>
          <a:xfrm>
            <a:off x="3369497" y="3464137"/>
            <a:ext cx="520700" cy="520698"/>
          </a:xfrm>
          <a:prstGeom prst="ellipse">
            <a:avLst/>
          </a:prstGeom>
          <a:solidFill>
            <a:srgbClr val="C14A8B"/>
          </a:solidFill>
          <a:ln>
            <a:noFill/>
          </a:ln>
          <a:effectLst>
            <a:outerShdw blurRad="215900" dist="25400" dir="5400000" sx="97000" sy="97000" algn="t"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grpSp>
        <p:nvGrpSpPr>
          <p:cNvPr id="23" name="Group 22">
            <a:extLst>
              <a:ext uri="{FF2B5EF4-FFF2-40B4-BE49-F238E27FC236}">
                <a16:creationId xmlns="" xmlns:a16="http://schemas.microsoft.com/office/drawing/2014/main" id="{959FCDE9-5DE2-472A-B31B-20892C408D58}"/>
              </a:ext>
            </a:extLst>
          </p:cNvPr>
          <p:cNvGrpSpPr/>
          <p:nvPr/>
        </p:nvGrpSpPr>
        <p:grpSpPr>
          <a:xfrm>
            <a:off x="4190338" y="2223346"/>
            <a:ext cx="4553611" cy="1140038"/>
            <a:chOff x="5010150" y="2327804"/>
            <a:chExt cx="3524250" cy="931122"/>
          </a:xfrm>
        </p:grpSpPr>
        <p:cxnSp>
          <p:nvCxnSpPr>
            <p:cNvPr id="17" name="Straight Connector 16">
              <a:extLst>
                <a:ext uri="{FF2B5EF4-FFF2-40B4-BE49-F238E27FC236}">
                  <a16:creationId xmlns="" xmlns:a16="http://schemas.microsoft.com/office/drawing/2014/main" id="{D5B8C90D-651D-45D2-ACB6-E46D9159A5F3}"/>
                </a:ext>
              </a:extLst>
            </p:cNvPr>
            <p:cNvCxnSpPr>
              <a:cxnSpLocks/>
            </p:cNvCxnSpPr>
            <p:nvPr/>
          </p:nvCxnSpPr>
          <p:spPr>
            <a:xfrm>
              <a:off x="5010150" y="2327804"/>
              <a:ext cx="3524250" cy="0"/>
            </a:xfrm>
            <a:prstGeom prst="line">
              <a:avLst/>
            </a:prstGeom>
            <a:ln>
              <a:solidFill>
                <a:schemeClr val="bg1">
                  <a:alpha val="7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 xmlns:a16="http://schemas.microsoft.com/office/drawing/2014/main" id="{C8045A57-3C69-419C-B0C3-CB5403AEC3B9}"/>
                </a:ext>
              </a:extLst>
            </p:cNvPr>
            <p:cNvCxnSpPr>
              <a:cxnSpLocks/>
            </p:cNvCxnSpPr>
            <p:nvPr/>
          </p:nvCxnSpPr>
          <p:spPr>
            <a:xfrm>
              <a:off x="5010150" y="3258926"/>
              <a:ext cx="3524250" cy="0"/>
            </a:xfrm>
            <a:prstGeom prst="line">
              <a:avLst/>
            </a:prstGeom>
            <a:ln>
              <a:solidFill>
                <a:schemeClr val="bg1">
                  <a:alpha val="70000"/>
                </a:schemeClr>
              </a:solidFill>
              <a:prstDash val="solid"/>
            </a:ln>
          </p:spPr>
          <p:style>
            <a:lnRef idx="1">
              <a:schemeClr val="accent1"/>
            </a:lnRef>
            <a:fillRef idx="0">
              <a:schemeClr val="accent1"/>
            </a:fillRef>
            <a:effectRef idx="0">
              <a:schemeClr val="accent1"/>
            </a:effectRef>
            <a:fontRef idx="minor">
              <a:schemeClr val="tx1"/>
            </a:fontRef>
          </p:style>
        </p:cxnSp>
      </p:grpSp>
      <p:sp>
        <p:nvSpPr>
          <p:cNvPr id="20" name="TextBox 19">
            <a:extLst>
              <a:ext uri="{FF2B5EF4-FFF2-40B4-BE49-F238E27FC236}">
                <a16:creationId xmlns="" xmlns:a16="http://schemas.microsoft.com/office/drawing/2014/main" id="{ABFC2BF7-7108-4D8C-9353-A79B8B555F2D}"/>
              </a:ext>
            </a:extLst>
          </p:cNvPr>
          <p:cNvSpPr txBox="1"/>
          <p:nvPr/>
        </p:nvSpPr>
        <p:spPr>
          <a:xfrm>
            <a:off x="4190341" y="1186395"/>
            <a:ext cx="2862963" cy="830997"/>
          </a:xfrm>
          <a:prstGeom prst="rect">
            <a:avLst/>
          </a:prstGeom>
          <a:noFill/>
        </p:spPr>
        <p:txBody>
          <a:bodyPr wrap="none" lIns="0" tIns="0" rIns="0" bIns="0" rtlCol="0" anchor="ctr">
            <a:spAutoFit/>
          </a:bodyPr>
          <a:lstStyle/>
          <a:p>
            <a:r>
              <a:rPr lang="en-IN" b="1" dirty="0">
                <a:solidFill>
                  <a:schemeClr val="accent4">
                    <a:lumMod val="60000"/>
                    <a:lumOff val="40000"/>
                  </a:schemeClr>
                </a:solidFill>
                <a:latin typeface="Times New Roman" pitchFamily="18" charset="0"/>
                <a:cs typeface="Times New Roman" pitchFamily="18" charset="0"/>
              </a:rPr>
              <a:t>nikitajoshi145@gmail.com</a:t>
            </a:r>
          </a:p>
          <a:p>
            <a:r>
              <a:rPr lang="en-IN" b="1" dirty="0">
                <a:solidFill>
                  <a:schemeClr val="accent4">
                    <a:lumMod val="60000"/>
                    <a:lumOff val="40000"/>
                  </a:schemeClr>
                </a:solidFill>
                <a:latin typeface="Times New Roman" pitchFamily="18" charset="0"/>
                <a:cs typeface="Times New Roman" pitchFamily="18" charset="0"/>
              </a:rPr>
              <a:t>anuragdevagiri6@gmail.com</a:t>
            </a:r>
          </a:p>
          <a:p>
            <a:r>
              <a:rPr lang="en-IN" b="1" dirty="0">
                <a:solidFill>
                  <a:schemeClr val="accent4">
                    <a:lumMod val="60000"/>
                    <a:lumOff val="40000"/>
                  </a:schemeClr>
                </a:solidFill>
                <a:latin typeface="Times New Roman" pitchFamily="18" charset="0"/>
                <a:cs typeface="Times New Roman" pitchFamily="18" charset="0"/>
              </a:rPr>
              <a:t>poojagunagi03@gmail.com</a:t>
            </a:r>
            <a:endParaRPr lang="en-US" b="1" dirty="0">
              <a:solidFill>
                <a:schemeClr val="accent4">
                  <a:lumMod val="60000"/>
                  <a:lumOff val="40000"/>
                </a:schemeClr>
              </a:solidFill>
              <a:latin typeface="Times New Roman" pitchFamily="18" charset="0"/>
              <a:cs typeface="Times New Roman" pitchFamily="18" charset="0"/>
            </a:endParaRPr>
          </a:p>
        </p:txBody>
      </p:sp>
      <p:sp>
        <p:nvSpPr>
          <p:cNvPr id="21" name="TextBox 20">
            <a:extLst>
              <a:ext uri="{FF2B5EF4-FFF2-40B4-BE49-F238E27FC236}">
                <a16:creationId xmlns="" xmlns:a16="http://schemas.microsoft.com/office/drawing/2014/main" id="{4252A3AC-B1DE-40F7-8A03-15A49A1F322D}"/>
              </a:ext>
            </a:extLst>
          </p:cNvPr>
          <p:cNvSpPr txBox="1"/>
          <p:nvPr/>
        </p:nvSpPr>
        <p:spPr>
          <a:xfrm>
            <a:off x="4190339" y="2377869"/>
            <a:ext cx="1702856" cy="830997"/>
          </a:xfrm>
          <a:prstGeom prst="rect">
            <a:avLst/>
          </a:prstGeom>
          <a:noFill/>
        </p:spPr>
        <p:txBody>
          <a:bodyPr wrap="square" lIns="0" tIns="0" rIns="0" bIns="0" rtlCol="0" anchor="ctr">
            <a:spAutoFit/>
          </a:bodyPr>
          <a:lstStyle/>
          <a:p>
            <a:r>
              <a:rPr lang="en-US" b="1" dirty="0">
                <a:solidFill>
                  <a:schemeClr val="accent4">
                    <a:lumMod val="60000"/>
                    <a:lumOff val="40000"/>
                  </a:schemeClr>
                </a:solidFill>
                <a:latin typeface="Times New Roman" pitchFamily="18" charset="0"/>
                <a:cs typeface="Times New Roman" pitchFamily="18" charset="0"/>
              </a:rPr>
              <a:t>8762970217</a:t>
            </a:r>
          </a:p>
          <a:p>
            <a:r>
              <a:rPr lang="en-US" b="1" dirty="0">
                <a:solidFill>
                  <a:schemeClr val="accent4">
                    <a:lumMod val="60000"/>
                    <a:lumOff val="40000"/>
                  </a:schemeClr>
                </a:solidFill>
                <a:latin typeface="Times New Roman" pitchFamily="18" charset="0"/>
                <a:cs typeface="Times New Roman" pitchFamily="18" charset="0"/>
              </a:rPr>
              <a:t>9066892092</a:t>
            </a:r>
          </a:p>
          <a:p>
            <a:r>
              <a:rPr lang="en-US" b="1" dirty="0">
                <a:solidFill>
                  <a:schemeClr val="accent4">
                    <a:lumMod val="60000"/>
                    <a:lumOff val="40000"/>
                  </a:schemeClr>
                </a:solidFill>
                <a:latin typeface="Times New Roman" pitchFamily="18" charset="0"/>
                <a:cs typeface="Times New Roman" pitchFamily="18" charset="0"/>
              </a:rPr>
              <a:t>8296311944</a:t>
            </a:r>
          </a:p>
        </p:txBody>
      </p:sp>
      <p:sp>
        <p:nvSpPr>
          <p:cNvPr id="22" name="TextBox 21">
            <a:extLst>
              <a:ext uri="{FF2B5EF4-FFF2-40B4-BE49-F238E27FC236}">
                <a16:creationId xmlns="" xmlns:a16="http://schemas.microsoft.com/office/drawing/2014/main" id="{5AC91FB3-0C52-412C-8F62-81E15B0796B4}"/>
              </a:ext>
            </a:extLst>
          </p:cNvPr>
          <p:cNvSpPr txBox="1"/>
          <p:nvPr/>
        </p:nvSpPr>
        <p:spPr>
          <a:xfrm>
            <a:off x="4190341" y="3497072"/>
            <a:ext cx="3611456" cy="1384995"/>
          </a:xfrm>
          <a:prstGeom prst="rect">
            <a:avLst/>
          </a:prstGeom>
          <a:noFill/>
        </p:spPr>
        <p:txBody>
          <a:bodyPr wrap="square" lIns="0" tIns="0" rIns="0" bIns="0" rtlCol="0" anchor="ctr">
            <a:spAutoFit/>
          </a:bodyPr>
          <a:lstStyle/>
          <a:p>
            <a:r>
              <a:rPr lang="en-US" b="1" dirty="0">
                <a:solidFill>
                  <a:schemeClr val="accent4">
                    <a:lumMod val="60000"/>
                    <a:lumOff val="40000"/>
                  </a:schemeClr>
                </a:solidFill>
                <a:latin typeface="Times New Roman" pitchFamily="18" charset="0"/>
                <a:cs typeface="Times New Roman" pitchFamily="18" charset="0"/>
              </a:rPr>
              <a:t>Dept. of  Information Science and Engineering </a:t>
            </a:r>
          </a:p>
          <a:p>
            <a:r>
              <a:rPr lang="en-US" b="1" dirty="0">
                <a:solidFill>
                  <a:schemeClr val="accent4">
                    <a:lumMod val="60000"/>
                    <a:lumOff val="40000"/>
                  </a:schemeClr>
                </a:solidFill>
                <a:latin typeface="Times New Roman" pitchFamily="18" charset="0"/>
                <a:cs typeface="Times New Roman" pitchFamily="18" charset="0"/>
              </a:rPr>
              <a:t>SDMCET DHARWAD</a:t>
            </a:r>
          </a:p>
          <a:p>
            <a:r>
              <a:rPr lang="en-US" b="1" dirty="0">
                <a:solidFill>
                  <a:schemeClr val="accent4">
                    <a:lumMod val="60000"/>
                    <a:lumOff val="40000"/>
                  </a:schemeClr>
                </a:solidFill>
                <a:latin typeface="Times New Roman" pitchFamily="18" charset="0"/>
                <a:cs typeface="Times New Roman" pitchFamily="18" charset="0"/>
              </a:rPr>
              <a:t>580002</a:t>
            </a:r>
          </a:p>
          <a:p>
            <a:r>
              <a:rPr lang="en-US" dirty="0">
                <a:solidFill>
                  <a:schemeClr val="bg1"/>
                </a:solidFill>
              </a:rPr>
              <a:t> . </a:t>
            </a:r>
          </a:p>
        </p:txBody>
      </p:sp>
      <p:grpSp>
        <p:nvGrpSpPr>
          <p:cNvPr id="27" name="Group 26">
            <a:extLst>
              <a:ext uri="{FF2B5EF4-FFF2-40B4-BE49-F238E27FC236}">
                <a16:creationId xmlns="" xmlns:a16="http://schemas.microsoft.com/office/drawing/2014/main" id="{9BD37B4A-8100-48F0-8704-0DBC7CAD9A28}"/>
              </a:ext>
            </a:extLst>
          </p:cNvPr>
          <p:cNvGrpSpPr/>
          <p:nvPr/>
        </p:nvGrpSpPr>
        <p:grpSpPr>
          <a:xfrm>
            <a:off x="3500860" y="1776037"/>
            <a:ext cx="257970" cy="172412"/>
            <a:chOff x="4135438" y="3676651"/>
            <a:chExt cx="315913" cy="211138"/>
          </a:xfrm>
        </p:grpSpPr>
        <p:sp>
          <p:nvSpPr>
            <p:cNvPr id="28" name="Freeform 41">
              <a:extLst>
                <a:ext uri="{FF2B5EF4-FFF2-40B4-BE49-F238E27FC236}">
                  <a16:creationId xmlns="" xmlns:a16="http://schemas.microsoft.com/office/drawing/2014/main" id="{4F4F8980-E264-498A-8AEE-4A328C40BB55}"/>
                </a:ext>
              </a:extLst>
            </p:cNvPr>
            <p:cNvSpPr>
              <a:spLocks/>
            </p:cNvSpPr>
            <p:nvPr/>
          </p:nvSpPr>
          <p:spPr bwMode="auto">
            <a:xfrm>
              <a:off x="4135438" y="3676651"/>
              <a:ext cx="315913" cy="211138"/>
            </a:xfrm>
            <a:custGeom>
              <a:avLst/>
              <a:gdLst>
                <a:gd name="T0" fmla="*/ 84 w 84"/>
                <a:gd name="T1" fmla="*/ 50 h 56"/>
                <a:gd name="T2" fmla="*/ 78 w 84"/>
                <a:gd name="T3" fmla="*/ 56 h 56"/>
                <a:gd name="T4" fmla="*/ 6 w 84"/>
                <a:gd name="T5" fmla="*/ 56 h 56"/>
                <a:gd name="T6" fmla="*/ 0 w 84"/>
                <a:gd name="T7" fmla="*/ 50 h 56"/>
                <a:gd name="T8" fmla="*/ 0 w 84"/>
                <a:gd name="T9" fmla="*/ 6 h 56"/>
                <a:gd name="T10" fmla="*/ 6 w 84"/>
                <a:gd name="T11" fmla="*/ 0 h 56"/>
                <a:gd name="T12" fmla="*/ 78 w 84"/>
                <a:gd name="T13" fmla="*/ 0 h 56"/>
                <a:gd name="T14" fmla="*/ 84 w 84"/>
                <a:gd name="T15" fmla="*/ 6 h 56"/>
                <a:gd name="T16" fmla="*/ 84 w 84"/>
                <a:gd name="T17" fmla="*/ 5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56">
                  <a:moveTo>
                    <a:pt x="84" y="50"/>
                  </a:moveTo>
                  <a:cubicBezTo>
                    <a:pt x="84" y="53"/>
                    <a:pt x="81" y="56"/>
                    <a:pt x="78" y="56"/>
                  </a:cubicBezTo>
                  <a:cubicBezTo>
                    <a:pt x="6" y="56"/>
                    <a:pt x="6" y="56"/>
                    <a:pt x="6" y="56"/>
                  </a:cubicBezTo>
                  <a:cubicBezTo>
                    <a:pt x="3" y="56"/>
                    <a:pt x="0" y="53"/>
                    <a:pt x="0" y="50"/>
                  </a:cubicBezTo>
                  <a:cubicBezTo>
                    <a:pt x="0" y="6"/>
                    <a:pt x="0" y="6"/>
                    <a:pt x="0" y="6"/>
                  </a:cubicBezTo>
                  <a:cubicBezTo>
                    <a:pt x="0" y="3"/>
                    <a:pt x="3" y="0"/>
                    <a:pt x="6" y="0"/>
                  </a:cubicBezTo>
                  <a:cubicBezTo>
                    <a:pt x="78" y="0"/>
                    <a:pt x="78" y="0"/>
                    <a:pt x="78" y="0"/>
                  </a:cubicBezTo>
                  <a:cubicBezTo>
                    <a:pt x="81" y="0"/>
                    <a:pt x="84" y="3"/>
                    <a:pt x="84" y="6"/>
                  </a:cubicBezTo>
                  <a:lnTo>
                    <a:pt x="84" y="50"/>
                  </a:lnTo>
                  <a:close/>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29" name="Freeform 42">
              <a:extLst>
                <a:ext uri="{FF2B5EF4-FFF2-40B4-BE49-F238E27FC236}">
                  <a16:creationId xmlns="" xmlns:a16="http://schemas.microsoft.com/office/drawing/2014/main" id="{2EB04A4D-4D54-47A2-87DB-B8C8A71A9E19}"/>
                </a:ext>
              </a:extLst>
            </p:cNvPr>
            <p:cNvSpPr>
              <a:spLocks/>
            </p:cNvSpPr>
            <p:nvPr/>
          </p:nvSpPr>
          <p:spPr bwMode="auto">
            <a:xfrm>
              <a:off x="4143376" y="3684589"/>
              <a:ext cx="300038" cy="120650"/>
            </a:xfrm>
            <a:custGeom>
              <a:avLst/>
              <a:gdLst>
                <a:gd name="T0" fmla="*/ 189 w 189"/>
                <a:gd name="T1" fmla="*/ 0 h 76"/>
                <a:gd name="T2" fmla="*/ 94 w 189"/>
                <a:gd name="T3" fmla="*/ 76 h 76"/>
                <a:gd name="T4" fmla="*/ 0 w 189"/>
                <a:gd name="T5" fmla="*/ 0 h 76"/>
              </a:gdLst>
              <a:ahLst/>
              <a:cxnLst>
                <a:cxn ang="0">
                  <a:pos x="T0" y="T1"/>
                </a:cxn>
                <a:cxn ang="0">
                  <a:pos x="T2" y="T3"/>
                </a:cxn>
                <a:cxn ang="0">
                  <a:pos x="T4" y="T5"/>
                </a:cxn>
              </a:cxnLst>
              <a:rect l="0" t="0" r="r" b="b"/>
              <a:pathLst>
                <a:path w="189" h="76">
                  <a:moveTo>
                    <a:pt x="189" y="0"/>
                  </a:moveTo>
                  <a:lnTo>
                    <a:pt x="94" y="76"/>
                  </a:lnTo>
                  <a:lnTo>
                    <a:pt x="0" y="0"/>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grpSp>
      <p:grpSp>
        <p:nvGrpSpPr>
          <p:cNvPr id="30" name="Group 29">
            <a:extLst>
              <a:ext uri="{FF2B5EF4-FFF2-40B4-BE49-F238E27FC236}">
                <a16:creationId xmlns="" xmlns:a16="http://schemas.microsoft.com/office/drawing/2014/main" id="{77B34E15-234D-49B1-B9C5-EE6DA27C9011}"/>
              </a:ext>
            </a:extLst>
          </p:cNvPr>
          <p:cNvGrpSpPr/>
          <p:nvPr/>
        </p:nvGrpSpPr>
        <p:grpSpPr>
          <a:xfrm>
            <a:off x="3510448" y="3596113"/>
            <a:ext cx="238794" cy="237698"/>
            <a:chOff x="3862388" y="587376"/>
            <a:chExt cx="346075" cy="344488"/>
          </a:xfrm>
        </p:grpSpPr>
        <p:sp>
          <p:nvSpPr>
            <p:cNvPr id="31" name="Oval 276">
              <a:extLst>
                <a:ext uri="{FF2B5EF4-FFF2-40B4-BE49-F238E27FC236}">
                  <a16:creationId xmlns="" xmlns:a16="http://schemas.microsoft.com/office/drawing/2014/main" id="{8C242B0D-3B2B-4C82-98CA-74FA273C686D}"/>
                </a:ext>
              </a:extLst>
            </p:cNvPr>
            <p:cNvSpPr>
              <a:spLocks noChangeArrowheads="1"/>
            </p:cNvSpPr>
            <p:nvPr/>
          </p:nvSpPr>
          <p:spPr bwMode="auto">
            <a:xfrm>
              <a:off x="3983038" y="631826"/>
              <a:ext cx="104775" cy="104775"/>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32" name="Freeform 277">
              <a:extLst>
                <a:ext uri="{FF2B5EF4-FFF2-40B4-BE49-F238E27FC236}">
                  <a16:creationId xmlns="" xmlns:a16="http://schemas.microsoft.com/office/drawing/2014/main" id="{909AC4D2-9F9B-4137-BA49-513AC5997791}"/>
                </a:ext>
              </a:extLst>
            </p:cNvPr>
            <p:cNvSpPr>
              <a:spLocks/>
            </p:cNvSpPr>
            <p:nvPr/>
          </p:nvSpPr>
          <p:spPr bwMode="auto">
            <a:xfrm>
              <a:off x="3933825" y="587376"/>
              <a:ext cx="203200" cy="314325"/>
            </a:xfrm>
            <a:custGeom>
              <a:avLst/>
              <a:gdLst>
                <a:gd name="T0" fmla="*/ 54 w 54"/>
                <a:gd name="T1" fmla="*/ 27 h 84"/>
                <a:gd name="T2" fmla="*/ 27 w 54"/>
                <a:gd name="T3" fmla="*/ 84 h 84"/>
                <a:gd name="T4" fmla="*/ 0 w 54"/>
                <a:gd name="T5" fmla="*/ 27 h 84"/>
                <a:gd name="T6" fmla="*/ 27 w 54"/>
                <a:gd name="T7" fmla="*/ 0 h 84"/>
                <a:gd name="T8" fmla="*/ 54 w 54"/>
                <a:gd name="T9" fmla="*/ 27 h 84"/>
              </a:gdLst>
              <a:ahLst/>
              <a:cxnLst>
                <a:cxn ang="0">
                  <a:pos x="T0" y="T1"/>
                </a:cxn>
                <a:cxn ang="0">
                  <a:pos x="T2" y="T3"/>
                </a:cxn>
                <a:cxn ang="0">
                  <a:pos x="T4" y="T5"/>
                </a:cxn>
                <a:cxn ang="0">
                  <a:pos x="T6" y="T7"/>
                </a:cxn>
                <a:cxn ang="0">
                  <a:pos x="T8" y="T9"/>
                </a:cxn>
              </a:cxnLst>
              <a:rect l="0" t="0" r="r" b="b"/>
              <a:pathLst>
                <a:path w="54" h="84">
                  <a:moveTo>
                    <a:pt x="54" y="27"/>
                  </a:moveTo>
                  <a:cubicBezTo>
                    <a:pt x="54" y="43"/>
                    <a:pt x="27" y="84"/>
                    <a:pt x="27" y="84"/>
                  </a:cubicBezTo>
                  <a:cubicBezTo>
                    <a:pt x="27" y="84"/>
                    <a:pt x="0" y="43"/>
                    <a:pt x="0" y="27"/>
                  </a:cubicBezTo>
                  <a:cubicBezTo>
                    <a:pt x="0" y="12"/>
                    <a:pt x="12" y="0"/>
                    <a:pt x="27" y="0"/>
                  </a:cubicBezTo>
                  <a:cubicBezTo>
                    <a:pt x="42" y="0"/>
                    <a:pt x="54" y="12"/>
                    <a:pt x="54" y="27"/>
                  </a:cubicBezTo>
                  <a:close/>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sp>
          <p:nvSpPr>
            <p:cNvPr id="33" name="Freeform 278">
              <a:extLst>
                <a:ext uri="{FF2B5EF4-FFF2-40B4-BE49-F238E27FC236}">
                  <a16:creationId xmlns="" xmlns:a16="http://schemas.microsoft.com/office/drawing/2014/main" id="{ACF6F26A-122E-4599-B0F0-6C18220F17CC}"/>
                </a:ext>
              </a:extLst>
            </p:cNvPr>
            <p:cNvSpPr>
              <a:spLocks/>
            </p:cNvSpPr>
            <p:nvPr/>
          </p:nvSpPr>
          <p:spPr bwMode="auto">
            <a:xfrm>
              <a:off x="3862388" y="876301"/>
              <a:ext cx="346075" cy="55563"/>
            </a:xfrm>
            <a:custGeom>
              <a:avLst/>
              <a:gdLst>
                <a:gd name="T0" fmla="*/ 66 w 92"/>
                <a:gd name="T1" fmla="*/ 0 h 15"/>
                <a:gd name="T2" fmla="*/ 92 w 92"/>
                <a:gd name="T3" fmla="*/ 7 h 15"/>
                <a:gd name="T4" fmla="*/ 46 w 92"/>
                <a:gd name="T5" fmla="*/ 15 h 15"/>
                <a:gd name="T6" fmla="*/ 0 w 92"/>
                <a:gd name="T7" fmla="*/ 7 h 15"/>
                <a:gd name="T8" fmla="*/ 26 w 92"/>
                <a:gd name="T9" fmla="*/ 0 h 15"/>
              </a:gdLst>
              <a:ahLst/>
              <a:cxnLst>
                <a:cxn ang="0">
                  <a:pos x="T0" y="T1"/>
                </a:cxn>
                <a:cxn ang="0">
                  <a:pos x="T2" y="T3"/>
                </a:cxn>
                <a:cxn ang="0">
                  <a:pos x="T4" y="T5"/>
                </a:cxn>
                <a:cxn ang="0">
                  <a:pos x="T6" y="T7"/>
                </a:cxn>
                <a:cxn ang="0">
                  <a:pos x="T8" y="T9"/>
                </a:cxn>
              </a:cxnLst>
              <a:rect l="0" t="0" r="r" b="b"/>
              <a:pathLst>
                <a:path w="92" h="15">
                  <a:moveTo>
                    <a:pt x="66" y="0"/>
                  </a:moveTo>
                  <a:cubicBezTo>
                    <a:pt x="81" y="1"/>
                    <a:pt x="92" y="4"/>
                    <a:pt x="92" y="7"/>
                  </a:cubicBezTo>
                  <a:cubicBezTo>
                    <a:pt x="92" y="11"/>
                    <a:pt x="71" y="15"/>
                    <a:pt x="46" y="15"/>
                  </a:cubicBezTo>
                  <a:cubicBezTo>
                    <a:pt x="21" y="15"/>
                    <a:pt x="0" y="11"/>
                    <a:pt x="0" y="7"/>
                  </a:cubicBezTo>
                  <a:cubicBezTo>
                    <a:pt x="0" y="4"/>
                    <a:pt x="11" y="1"/>
                    <a:pt x="26" y="0"/>
                  </a:cubicBez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sz="2400"/>
            </a:p>
          </p:txBody>
        </p:sp>
      </p:grpSp>
      <p:sp>
        <p:nvSpPr>
          <p:cNvPr id="12" name="Slide Number Placeholder 11">
            <a:extLst>
              <a:ext uri="{FF2B5EF4-FFF2-40B4-BE49-F238E27FC236}">
                <a16:creationId xmlns="" xmlns:a16="http://schemas.microsoft.com/office/drawing/2014/main" id="{3A23561D-114F-4E61-97AB-18C68BC967F9}"/>
              </a:ext>
            </a:extLst>
          </p:cNvPr>
          <p:cNvSpPr>
            <a:spLocks noGrp="1"/>
          </p:cNvSpPr>
          <p:nvPr>
            <p:ph type="sldNum" sz="quarter" idx="12"/>
          </p:nvPr>
        </p:nvSpPr>
        <p:spPr/>
        <p:txBody>
          <a:bodyPr/>
          <a:lstStyle/>
          <a:p>
            <a:fld id="{C77F0986-6865-4511-87B8-11313F12EDA9}" type="slidenum">
              <a:rPr lang="en-US" smtClean="0">
                <a:solidFill>
                  <a:schemeClr val="bg1">
                    <a:lumMod val="95000"/>
                  </a:schemeClr>
                </a:solidFill>
              </a:rPr>
              <a:pPr/>
              <a:t>24</a:t>
            </a:fld>
            <a:endParaRPr lang="en-US" dirty="0">
              <a:solidFill>
                <a:schemeClr val="bg1">
                  <a:lumMod val="95000"/>
                </a:schemeClr>
              </a:solidFill>
            </a:endParaRPr>
          </a:p>
        </p:txBody>
      </p:sp>
      <p:sp>
        <p:nvSpPr>
          <p:cNvPr id="47" name="Rectangle: Rounded Corners 46">
            <a:extLst>
              <a:ext uri="{FF2B5EF4-FFF2-40B4-BE49-F238E27FC236}">
                <a16:creationId xmlns="" xmlns:a16="http://schemas.microsoft.com/office/drawing/2014/main" id="{F787BDF9-E81C-4E04-B313-912716771968}"/>
              </a:ext>
            </a:extLst>
          </p:cNvPr>
          <p:cNvSpPr/>
          <p:nvPr/>
        </p:nvSpPr>
        <p:spPr>
          <a:xfrm>
            <a:off x="8312944" y="4775122"/>
            <a:ext cx="431006" cy="213890"/>
          </a:xfrm>
          <a:prstGeom prst="roundRect">
            <a:avLst>
              <a:gd name="adj" fmla="val 50000"/>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solidFill>
                <a:schemeClr val="bg1">
                  <a:lumMod val="95000"/>
                </a:schemeClr>
              </a:solidFill>
            </a:endParaRPr>
          </a:p>
        </p:txBody>
      </p:sp>
      <p:cxnSp>
        <p:nvCxnSpPr>
          <p:cNvPr id="48" name="Straight Connector 47">
            <a:extLst>
              <a:ext uri="{FF2B5EF4-FFF2-40B4-BE49-F238E27FC236}">
                <a16:creationId xmlns="" xmlns:a16="http://schemas.microsoft.com/office/drawing/2014/main" id="{D391A1F7-1200-4757-8978-AD7B58CB715F}"/>
              </a:ext>
            </a:extLst>
          </p:cNvPr>
          <p:cNvCxnSpPr>
            <a:cxnSpLocks/>
          </p:cNvCxnSpPr>
          <p:nvPr/>
        </p:nvCxnSpPr>
        <p:spPr>
          <a:xfrm>
            <a:off x="3623466" y="4893873"/>
            <a:ext cx="4539459" cy="0"/>
          </a:xfrm>
          <a:prstGeom prst="line">
            <a:avLst/>
          </a:prstGeom>
          <a:ln w="9525">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488912" y="2643821"/>
            <a:ext cx="295538" cy="296525"/>
          </a:xfrm>
          <a:prstGeom prst="rect">
            <a:avLst/>
          </a:prstGeom>
        </p:spPr>
      </p:pic>
    </p:spTree>
    <p:extLst>
      <p:ext uri="{BB962C8B-B14F-4D97-AF65-F5344CB8AC3E}">
        <p14:creationId xmlns:p14="http://schemas.microsoft.com/office/powerpoint/2010/main" val="10465342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 xmlns:a16="http://schemas.microsoft.com/office/drawing/2014/main" id="{3CC54BA9-00C8-4305-9CD3-816F5C0075C8}"/>
              </a:ext>
            </a:extLst>
          </p:cNvPr>
          <p:cNvPicPr>
            <a:picLocks noChangeAspect="1"/>
          </p:cNvPicPr>
          <p:nvPr/>
        </p:nvPicPr>
        <p:blipFill rotWithShape="1">
          <a:blip r:embed="rId3">
            <a:extLst>
              <a:ext uri="{28A0092B-C50C-407E-A947-70E740481C1C}">
                <a14:useLocalDpi xmlns:a14="http://schemas.microsoft.com/office/drawing/2010/main" val="0"/>
              </a:ext>
            </a:extLst>
          </a:blip>
          <a:srcRect l="1" t="34177" r="224" b="20924"/>
          <a:stretch/>
        </p:blipFill>
        <p:spPr>
          <a:xfrm>
            <a:off x="0" y="-19882"/>
            <a:ext cx="9144000" cy="5143503"/>
          </a:xfrm>
          <a:prstGeom prst="rect">
            <a:avLst/>
          </a:prstGeom>
        </p:spPr>
      </p:pic>
      <p:sp>
        <p:nvSpPr>
          <p:cNvPr id="18" name="Freeform: Shape 17">
            <a:extLst>
              <a:ext uri="{FF2B5EF4-FFF2-40B4-BE49-F238E27FC236}">
                <a16:creationId xmlns="" xmlns:a16="http://schemas.microsoft.com/office/drawing/2014/main" id="{B70F84AD-37CD-4ABB-ACCA-3E42520D2808}"/>
              </a:ext>
            </a:extLst>
          </p:cNvPr>
          <p:cNvSpPr/>
          <p:nvPr/>
        </p:nvSpPr>
        <p:spPr>
          <a:xfrm rot="16200000" flipH="1">
            <a:off x="3966297" y="-663759"/>
            <a:ext cx="4513943" cy="5841459"/>
          </a:xfrm>
          <a:custGeom>
            <a:avLst/>
            <a:gdLst>
              <a:gd name="connsiteX0" fmla="*/ 0 w 4513943"/>
              <a:gd name="connsiteY0" fmla="*/ 2232973 h 5841459"/>
              <a:gd name="connsiteX1" fmla="*/ 0 w 4513943"/>
              <a:gd name="connsiteY1" fmla="*/ 0 h 5841459"/>
              <a:gd name="connsiteX2" fmla="*/ 2280970 w 4513943"/>
              <a:gd name="connsiteY2" fmla="*/ 0 h 5841459"/>
              <a:gd name="connsiteX3" fmla="*/ 4513943 w 4513943"/>
              <a:gd name="connsiteY3" fmla="*/ 0 h 5841459"/>
              <a:gd name="connsiteX4" fmla="*/ 4513943 w 4513943"/>
              <a:gd name="connsiteY4" fmla="*/ 2232973 h 5841459"/>
              <a:gd name="connsiteX5" fmla="*/ 4513943 w 4513943"/>
              <a:gd name="connsiteY5" fmla="*/ 3618959 h 5841459"/>
              <a:gd name="connsiteX6" fmla="*/ 4513943 w 4513943"/>
              <a:gd name="connsiteY6" fmla="*/ 4513943 h 5841459"/>
              <a:gd name="connsiteX7" fmla="*/ 4513943 w 4513943"/>
              <a:gd name="connsiteY7" fmla="*/ 5841459 h 5841459"/>
              <a:gd name="connsiteX8" fmla="*/ 2281239 w 4513943"/>
              <a:gd name="connsiteY8" fmla="*/ 5841459 h 5841459"/>
              <a:gd name="connsiteX9" fmla="*/ 2281239 w 4513943"/>
              <a:gd name="connsiteY9" fmla="*/ 4513943 h 5841459"/>
              <a:gd name="connsiteX10" fmla="*/ 2280970 w 4513943"/>
              <a:gd name="connsiteY10" fmla="*/ 4513943 h 5841459"/>
              <a:gd name="connsiteX11" fmla="*/ 2280970 w 4513943"/>
              <a:gd name="connsiteY11" fmla="*/ 2232973 h 5841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13943" h="5841459">
                <a:moveTo>
                  <a:pt x="0" y="2232973"/>
                </a:moveTo>
                <a:lnTo>
                  <a:pt x="0" y="0"/>
                </a:lnTo>
                <a:lnTo>
                  <a:pt x="2280970" y="0"/>
                </a:lnTo>
                <a:lnTo>
                  <a:pt x="4513943" y="0"/>
                </a:lnTo>
                <a:lnTo>
                  <a:pt x="4513943" y="2232973"/>
                </a:lnTo>
                <a:lnTo>
                  <a:pt x="4513943" y="3618959"/>
                </a:lnTo>
                <a:lnTo>
                  <a:pt x="4513943" y="4513943"/>
                </a:lnTo>
                <a:lnTo>
                  <a:pt x="4513943" y="5841459"/>
                </a:lnTo>
                <a:lnTo>
                  <a:pt x="2281239" y="5841459"/>
                </a:lnTo>
                <a:lnTo>
                  <a:pt x="2281239" y="4513943"/>
                </a:lnTo>
                <a:lnTo>
                  <a:pt x="2280970" y="4513943"/>
                </a:lnTo>
                <a:lnTo>
                  <a:pt x="2280970" y="2232973"/>
                </a:lnTo>
                <a:close/>
              </a:path>
            </a:pathLst>
          </a:custGeom>
          <a:gradFill flip="none" rotWithShape="1">
            <a:gsLst>
              <a:gs pos="0">
                <a:srgbClr val="EF314C">
                  <a:alpha val="90000"/>
                </a:srgbClr>
              </a:gs>
              <a:gs pos="100000">
                <a:srgbClr val="FB6F18">
                  <a:alpha val="70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4" name="Title 1">
            <a:extLst>
              <a:ext uri="{FF2B5EF4-FFF2-40B4-BE49-F238E27FC236}">
                <a16:creationId xmlns="" xmlns:a16="http://schemas.microsoft.com/office/drawing/2014/main" id="{D8E0F70C-E6AB-48C3-81B5-AE70F05C7BC7}"/>
              </a:ext>
            </a:extLst>
          </p:cNvPr>
          <p:cNvSpPr txBox="1">
            <a:spLocks/>
          </p:cNvSpPr>
          <p:nvPr/>
        </p:nvSpPr>
        <p:spPr>
          <a:xfrm>
            <a:off x="3898643" y="2851949"/>
            <a:ext cx="4845307" cy="11079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pPr algn="ctr"/>
            <a:r>
              <a:rPr lang="en-US" sz="8000" dirty="0">
                <a:solidFill>
                  <a:schemeClr val="bg1"/>
                </a:solidFill>
              </a:rPr>
              <a:t>Thank You</a:t>
            </a:r>
          </a:p>
        </p:txBody>
      </p:sp>
      <p:sp>
        <p:nvSpPr>
          <p:cNvPr id="20" name="TextBox 19">
            <a:extLst>
              <a:ext uri="{FF2B5EF4-FFF2-40B4-BE49-F238E27FC236}">
                <a16:creationId xmlns="" xmlns:a16="http://schemas.microsoft.com/office/drawing/2014/main" id="{A2E9363A-A00D-4DF1-8055-DEB612420B3E}"/>
              </a:ext>
            </a:extLst>
          </p:cNvPr>
          <p:cNvSpPr txBox="1"/>
          <p:nvPr/>
        </p:nvSpPr>
        <p:spPr>
          <a:xfrm>
            <a:off x="400052" y="4816929"/>
            <a:ext cx="1037541" cy="153888"/>
          </a:xfrm>
          <a:prstGeom prst="rect">
            <a:avLst/>
          </a:prstGeom>
          <a:noFill/>
        </p:spPr>
        <p:txBody>
          <a:bodyPr wrap="square" lIns="0" tIns="0" rIns="0" bIns="0" rtlCol="0" anchor="ctr">
            <a:spAutoFit/>
          </a:bodyPr>
          <a:lstStyle/>
          <a:p>
            <a:r>
              <a:rPr lang="en-US" sz="1000">
                <a:solidFill>
                  <a:schemeClr val="bg1">
                    <a:lumMod val="95000"/>
                  </a:schemeClr>
                </a:solidFill>
              </a:rPr>
              <a:t>www.website.com</a:t>
            </a:r>
            <a:endParaRPr lang="en-US" sz="1000" dirty="0">
              <a:solidFill>
                <a:schemeClr val="bg1">
                  <a:lumMod val="95000"/>
                </a:schemeClr>
              </a:solidFill>
            </a:endParaRPr>
          </a:p>
        </p:txBody>
      </p:sp>
    </p:spTree>
    <p:extLst>
      <p:ext uri="{BB962C8B-B14F-4D97-AF65-F5344CB8AC3E}">
        <p14:creationId xmlns:p14="http://schemas.microsoft.com/office/powerpoint/2010/main" val="560235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Freeform: Shape 40">
            <a:extLst>
              <a:ext uri="{FF2B5EF4-FFF2-40B4-BE49-F238E27FC236}">
                <a16:creationId xmlns="" xmlns:a16="http://schemas.microsoft.com/office/drawing/2014/main" id="{2D2B9ABC-AC2B-4ADB-B9AD-0F7C48485E5D}"/>
              </a:ext>
            </a:extLst>
          </p:cNvPr>
          <p:cNvSpPr/>
          <p:nvPr/>
        </p:nvSpPr>
        <p:spPr>
          <a:xfrm rot="13500000" flipV="1">
            <a:off x="2921048" y="788367"/>
            <a:ext cx="3301904" cy="3301904"/>
          </a:xfrm>
          <a:custGeom>
            <a:avLst/>
            <a:gdLst>
              <a:gd name="connsiteX0" fmla="*/ 0 w 1492249"/>
              <a:gd name="connsiteY0" fmla="*/ 738191 h 1492249"/>
              <a:gd name="connsiteX1" fmla="*/ 0 w 1492249"/>
              <a:gd name="connsiteY1" fmla="*/ 0 h 1492249"/>
              <a:gd name="connsiteX2" fmla="*/ 754058 w 1492249"/>
              <a:gd name="connsiteY2" fmla="*/ 0 h 1492249"/>
              <a:gd name="connsiteX3" fmla="*/ 1492249 w 1492249"/>
              <a:gd name="connsiteY3" fmla="*/ 0 h 1492249"/>
              <a:gd name="connsiteX4" fmla="*/ 1492249 w 1492249"/>
              <a:gd name="connsiteY4" fmla="*/ 738191 h 1492249"/>
              <a:gd name="connsiteX5" fmla="*/ 1492249 w 1492249"/>
              <a:gd name="connsiteY5" fmla="*/ 1492249 h 1492249"/>
              <a:gd name="connsiteX6" fmla="*/ 754058 w 1492249"/>
              <a:gd name="connsiteY6" fmla="*/ 1492249 h 1492249"/>
              <a:gd name="connsiteX7" fmla="*/ 754058 w 1492249"/>
              <a:gd name="connsiteY7" fmla="*/ 738191 h 149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2249" h="1492249">
                <a:moveTo>
                  <a:pt x="0" y="738191"/>
                </a:moveTo>
                <a:lnTo>
                  <a:pt x="0" y="0"/>
                </a:lnTo>
                <a:lnTo>
                  <a:pt x="754058" y="0"/>
                </a:lnTo>
                <a:lnTo>
                  <a:pt x="1492249" y="0"/>
                </a:lnTo>
                <a:lnTo>
                  <a:pt x="1492249" y="738191"/>
                </a:lnTo>
                <a:lnTo>
                  <a:pt x="1492249" y="1492249"/>
                </a:lnTo>
                <a:lnTo>
                  <a:pt x="754058" y="1492249"/>
                </a:lnTo>
                <a:lnTo>
                  <a:pt x="754058" y="738191"/>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 xmlns:a16="http://schemas.microsoft.com/office/drawing/2014/main" id="{E331848D-279A-4896-A42E-68A1087BAC8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5848" b="40215"/>
          <a:stretch/>
        </p:blipFill>
        <p:spPr>
          <a:xfrm>
            <a:off x="0" y="-1"/>
            <a:ext cx="9144000" cy="2125981"/>
          </a:xfrm>
          <a:prstGeom prst="rect">
            <a:avLst/>
          </a:prstGeom>
        </p:spPr>
      </p:pic>
      <p:sp>
        <p:nvSpPr>
          <p:cNvPr id="13" name="Rectangle 12">
            <a:extLst>
              <a:ext uri="{FF2B5EF4-FFF2-40B4-BE49-F238E27FC236}">
                <a16:creationId xmlns="" xmlns:a16="http://schemas.microsoft.com/office/drawing/2014/main" id="{AB0D843F-4563-48B4-8961-A4D57A49D14B}"/>
              </a:ext>
            </a:extLst>
          </p:cNvPr>
          <p:cNvSpPr/>
          <p:nvPr/>
        </p:nvSpPr>
        <p:spPr>
          <a:xfrm>
            <a:off x="0" y="0"/>
            <a:ext cx="9144000" cy="2125980"/>
          </a:xfrm>
          <a:prstGeom prst="rect">
            <a:avLst/>
          </a:prstGeom>
          <a:gradFill flip="none" rotWithShape="1">
            <a:gsLst>
              <a:gs pos="0">
                <a:srgbClr val="EF314C">
                  <a:alpha val="80000"/>
                </a:srgbClr>
              </a:gs>
              <a:gs pos="100000">
                <a:srgbClr val="FB6F18">
                  <a:alpha val="80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2" name="Title 1">
            <a:extLst>
              <a:ext uri="{FF2B5EF4-FFF2-40B4-BE49-F238E27FC236}">
                <a16:creationId xmlns="" xmlns:a16="http://schemas.microsoft.com/office/drawing/2014/main" id="{17A96809-78FB-4AEF-98E2-4A839011E458}"/>
              </a:ext>
            </a:extLst>
          </p:cNvPr>
          <p:cNvSpPr>
            <a:spLocks noGrp="1"/>
          </p:cNvSpPr>
          <p:nvPr>
            <p:ph type="title"/>
          </p:nvPr>
        </p:nvSpPr>
        <p:spPr>
          <a:xfrm>
            <a:off x="400050" y="273844"/>
            <a:ext cx="8343900" cy="498598"/>
          </a:xfrm>
        </p:spPr>
        <p:txBody>
          <a:bodyPr>
            <a:spAutoFit/>
          </a:bodyPr>
          <a:lstStyle/>
          <a:p>
            <a:pPr algn="ctr"/>
            <a:r>
              <a:rPr lang="en-US" sz="3600" dirty="0">
                <a:solidFill>
                  <a:schemeClr val="bg1"/>
                </a:solidFill>
              </a:rPr>
              <a:t>Project Team</a:t>
            </a:r>
          </a:p>
        </p:txBody>
      </p:sp>
      <p:sp>
        <p:nvSpPr>
          <p:cNvPr id="29" name="TextBox 28">
            <a:extLst>
              <a:ext uri="{FF2B5EF4-FFF2-40B4-BE49-F238E27FC236}">
                <a16:creationId xmlns="" xmlns:a16="http://schemas.microsoft.com/office/drawing/2014/main" id="{D2B2760A-A15C-4AA4-9578-7AD289FA30E3}"/>
              </a:ext>
            </a:extLst>
          </p:cNvPr>
          <p:cNvSpPr txBox="1"/>
          <p:nvPr/>
        </p:nvSpPr>
        <p:spPr>
          <a:xfrm>
            <a:off x="6587374" y="3101475"/>
            <a:ext cx="1491883" cy="276999"/>
          </a:xfrm>
          <a:prstGeom prst="rect">
            <a:avLst/>
          </a:prstGeom>
          <a:noFill/>
        </p:spPr>
        <p:txBody>
          <a:bodyPr wrap="none" lIns="0" tIns="0" rIns="0" bIns="0" rtlCol="0" anchor="ctr">
            <a:spAutoFit/>
          </a:bodyPr>
          <a:lstStyle/>
          <a:p>
            <a:pPr algn="ctr"/>
            <a:r>
              <a:rPr lang="en-US" b="1" dirty="0">
                <a:solidFill>
                  <a:schemeClr val="tx1">
                    <a:lumMod val="85000"/>
                    <a:lumOff val="15000"/>
                  </a:schemeClr>
                </a:solidFill>
                <a:latin typeface="+mj-lt"/>
              </a:rPr>
              <a:t>POOJA GUNAGI</a:t>
            </a:r>
          </a:p>
        </p:txBody>
      </p:sp>
      <p:grpSp>
        <p:nvGrpSpPr>
          <p:cNvPr id="31" name="Group 30">
            <a:extLst>
              <a:ext uri="{FF2B5EF4-FFF2-40B4-BE49-F238E27FC236}">
                <a16:creationId xmlns="" xmlns:a16="http://schemas.microsoft.com/office/drawing/2014/main" id="{18183C98-F4B3-4ACC-B489-F9750D5D05DA}"/>
              </a:ext>
            </a:extLst>
          </p:cNvPr>
          <p:cNvGrpSpPr/>
          <p:nvPr/>
        </p:nvGrpSpPr>
        <p:grpSpPr>
          <a:xfrm>
            <a:off x="7135328" y="4110304"/>
            <a:ext cx="395976" cy="78332"/>
            <a:chOff x="1189938" y="3780738"/>
            <a:chExt cx="395976" cy="78332"/>
          </a:xfrm>
        </p:grpSpPr>
        <p:sp>
          <p:nvSpPr>
            <p:cNvPr id="32" name="Oval 31">
              <a:extLst>
                <a:ext uri="{FF2B5EF4-FFF2-40B4-BE49-F238E27FC236}">
                  <a16:creationId xmlns="" xmlns:a16="http://schemas.microsoft.com/office/drawing/2014/main" id="{E8A05362-0073-43E4-8D4D-94C1C83F5A77}"/>
                </a:ext>
              </a:extLst>
            </p:cNvPr>
            <p:cNvSpPr/>
            <p:nvPr/>
          </p:nvSpPr>
          <p:spPr>
            <a:xfrm>
              <a:off x="1189938" y="3780738"/>
              <a:ext cx="78332" cy="78332"/>
            </a:xfrm>
            <a:prstGeom prst="ellipse">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3" name="Oval 32">
              <a:extLst>
                <a:ext uri="{FF2B5EF4-FFF2-40B4-BE49-F238E27FC236}">
                  <a16:creationId xmlns="" xmlns:a16="http://schemas.microsoft.com/office/drawing/2014/main" id="{790D8DA9-7DF6-4666-89A2-CF416CBDBC88}"/>
                </a:ext>
              </a:extLst>
            </p:cNvPr>
            <p:cNvSpPr/>
            <p:nvPr/>
          </p:nvSpPr>
          <p:spPr>
            <a:xfrm>
              <a:off x="1348760" y="3780738"/>
              <a:ext cx="78332" cy="7833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4" name="Oval 33">
              <a:extLst>
                <a:ext uri="{FF2B5EF4-FFF2-40B4-BE49-F238E27FC236}">
                  <a16:creationId xmlns="" xmlns:a16="http://schemas.microsoft.com/office/drawing/2014/main" id="{CF76A49F-2AD8-4865-B083-BE36541CCE4D}"/>
                </a:ext>
              </a:extLst>
            </p:cNvPr>
            <p:cNvSpPr/>
            <p:nvPr/>
          </p:nvSpPr>
          <p:spPr>
            <a:xfrm>
              <a:off x="1507582" y="3780738"/>
              <a:ext cx="78332" cy="78332"/>
            </a:xfrm>
            <a:prstGeom prst="ellipse">
              <a:avLst/>
            </a:prstGeom>
            <a:solidFill>
              <a:srgbClr val="FB6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3" name="Slide Number Placeholder 2">
            <a:extLst>
              <a:ext uri="{FF2B5EF4-FFF2-40B4-BE49-F238E27FC236}">
                <a16:creationId xmlns="" xmlns:a16="http://schemas.microsoft.com/office/drawing/2014/main" id="{214A7A58-3DBD-492B-8BA1-6F743F973BEA}"/>
              </a:ext>
            </a:extLst>
          </p:cNvPr>
          <p:cNvSpPr>
            <a:spLocks noGrp="1"/>
          </p:cNvSpPr>
          <p:nvPr>
            <p:ph type="sldNum" sz="quarter" idx="12"/>
          </p:nvPr>
        </p:nvSpPr>
        <p:spPr/>
        <p:txBody>
          <a:bodyPr/>
          <a:lstStyle/>
          <a:p>
            <a:fld id="{C77F0986-6865-4511-87B8-11313F12EDA9}" type="slidenum">
              <a:rPr lang="en-US" smtClean="0"/>
              <a:pPr/>
              <a:t>3</a:t>
            </a:fld>
            <a:endParaRPr lang="en-US" dirty="0"/>
          </a:p>
        </p:txBody>
      </p:sp>
      <p:grpSp>
        <p:nvGrpSpPr>
          <p:cNvPr id="5" name="Group 4">
            <a:extLst>
              <a:ext uri="{FF2B5EF4-FFF2-40B4-BE49-F238E27FC236}">
                <a16:creationId xmlns="" xmlns:a16="http://schemas.microsoft.com/office/drawing/2014/main" id="{7C58293C-1F26-4AF4-A573-F91A1006BFE1}"/>
              </a:ext>
            </a:extLst>
          </p:cNvPr>
          <p:cNvGrpSpPr/>
          <p:nvPr/>
        </p:nvGrpSpPr>
        <p:grpSpPr>
          <a:xfrm>
            <a:off x="1015347" y="1330317"/>
            <a:ext cx="1590676" cy="2858319"/>
            <a:chOff x="3776664" y="1330317"/>
            <a:chExt cx="1590676" cy="2858319"/>
          </a:xfrm>
        </p:grpSpPr>
        <p:sp>
          <p:nvSpPr>
            <p:cNvPr id="23" name="TextBox 22">
              <a:extLst>
                <a:ext uri="{FF2B5EF4-FFF2-40B4-BE49-F238E27FC236}">
                  <a16:creationId xmlns="" xmlns:a16="http://schemas.microsoft.com/office/drawing/2014/main" id="{6A7812BE-9446-4A61-B778-1EE8D69684F0}"/>
                </a:ext>
              </a:extLst>
            </p:cNvPr>
            <p:cNvSpPr txBox="1"/>
            <p:nvPr/>
          </p:nvSpPr>
          <p:spPr>
            <a:xfrm>
              <a:off x="3953497" y="3101475"/>
              <a:ext cx="1237005" cy="276999"/>
            </a:xfrm>
            <a:prstGeom prst="rect">
              <a:avLst/>
            </a:prstGeom>
            <a:noFill/>
          </p:spPr>
          <p:txBody>
            <a:bodyPr wrap="none" lIns="0" tIns="0" rIns="0" bIns="0" rtlCol="0" anchor="ctr">
              <a:spAutoFit/>
            </a:bodyPr>
            <a:lstStyle/>
            <a:p>
              <a:pPr algn="ctr"/>
              <a:r>
                <a:rPr lang="en-US" b="1" dirty="0">
                  <a:solidFill>
                    <a:schemeClr val="tx1">
                      <a:lumMod val="85000"/>
                      <a:lumOff val="15000"/>
                    </a:schemeClr>
                  </a:solidFill>
                  <a:latin typeface="+mj-lt"/>
                </a:rPr>
                <a:t>NIKITA JOSHI</a:t>
              </a:r>
            </a:p>
          </p:txBody>
        </p:sp>
        <p:grpSp>
          <p:nvGrpSpPr>
            <p:cNvPr id="25" name="Group 24">
              <a:extLst>
                <a:ext uri="{FF2B5EF4-FFF2-40B4-BE49-F238E27FC236}">
                  <a16:creationId xmlns="" xmlns:a16="http://schemas.microsoft.com/office/drawing/2014/main" id="{F460528B-F4CB-439B-84D6-CF35763E3576}"/>
                </a:ext>
              </a:extLst>
            </p:cNvPr>
            <p:cNvGrpSpPr/>
            <p:nvPr/>
          </p:nvGrpSpPr>
          <p:grpSpPr>
            <a:xfrm>
              <a:off x="4374012" y="4110304"/>
              <a:ext cx="395976" cy="78332"/>
              <a:chOff x="1189938" y="3780738"/>
              <a:chExt cx="395976" cy="78332"/>
            </a:xfrm>
          </p:grpSpPr>
          <p:sp>
            <p:nvSpPr>
              <p:cNvPr id="26" name="Oval 25">
                <a:extLst>
                  <a:ext uri="{FF2B5EF4-FFF2-40B4-BE49-F238E27FC236}">
                    <a16:creationId xmlns="" xmlns:a16="http://schemas.microsoft.com/office/drawing/2014/main" id="{E1DB88F9-0759-45C2-B384-AEC21B4E5865}"/>
                  </a:ext>
                </a:extLst>
              </p:cNvPr>
              <p:cNvSpPr/>
              <p:nvPr/>
            </p:nvSpPr>
            <p:spPr>
              <a:xfrm>
                <a:off x="1189938" y="3780738"/>
                <a:ext cx="78332" cy="7833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7" name="Oval 26">
                <a:extLst>
                  <a:ext uri="{FF2B5EF4-FFF2-40B4-BE49-F238E27FC236}">
                    <a16:creationId xmlns="" xmlns:a16="http://schemas.microsoft.com/office/drawing/2014/main" id="{2A758188-8914-4692-8911-CAA6C5FB9C3C}"/>
                  </a:ext>
                </a:extLst>
              </p:cNvPr>
              <p:cNvSpPr/>
              <p:nvPr/>
            </p:nvSpPr>
            <p:spPr>
              <a:xfrm>
                <a:off x="1348760" y="3780738"/>
                <a:ext cx="78332" cy="78332"/>
              </a:xfrm>
              <a:prstGeom prst="ellipse">
                <a:avLst/>
              </a:prstGeom>
              <a:solidFill>
                <a:srgbClr val="FB6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8" name="Oval 27">
                <a:extLst>
                  <a:ext uri="{FF2B5EF4-FFF2-40B4-BE49-F238E27FC236}">
                    <a16:creationId xmlns="" xmlns:a16="http://schemas.microsoft.com/office/drawing/2014/main" id="{6DF27751-9267-42C8-B001-775DD8C9C3D3}"/>
                  </a:ext>
                </a:extLst>
              </p:cNvPr>
              <p:cNvSpPr/>
              <p:nvPr/>
            </p:nvSpPr>
            <p:spPr>
              <a:xfrm>
                <a:off x="1507582" y="3780738"/>
                <a:ext cx="78332" cy="7833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pic>
          <p:nvPicPr>
            <p:cNvPr id="42" name="Picture 41">
              <a:extLst>
                <a:ext uri="{FF2B5EF4-FFF2-40B4-BE49-F238E27FC236}">
                  <a16:creationId xmlns="" xmlns:a16="http://schemas.microsoft.com/office/drawing/2014/main" id="{FBFE493C-D381-4BE9-8293-86AB2E1A02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76664" y="1330317"/>
              <a:ext cx="1590676" cy="1590676"/>
            </a:xfrm>
            <a:custGeom>
              <a:avLst/>
              <a:gdLst>
                <a:gd name="connsiteX0" fmla="*/ 795338 w 1590676"/>
                <a:gd name="connsiteY0" fmla="*/ 0 h 1590676"/>
                <a:gd name="connsiteX1" fmla="*/ 1590676 w 1590676"/>
                <a:gd name="connsiteY1" fmla="*/ 795338 h 1590676"/>
                <a:gd name="connsiteX2" fmla="*/ 795338 w 1590676"/>
                <a:gd name="connsiteY2" fmla="*/ 1590676 h 1590676"/>
                <a:gd name="connsiteX3" fmla="*/ 0 w 1590676"/>
                <a:gd name="connsiteY3" fmla="*/ 795338 h 1590676"/>
                <a:gd name="connsiteX4" fmla="*/ 795338 w 1590676"/>
                <a:gd name="connsiteY4" fmla="*/ 0 h 1590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676" h="1590676">
                  <a:moveTo>
                    <a:pt x="795338" y="0"/>
                  </a:moveTo>
                  <a:cubicBezTo>
                    <a:pt x="1234591" y="0"/>
                    <a:pt x="1590676" y="356085"/>
                    <a:pt x="1590676" y="795338"/>
                  </a:cubicBezTo>
                  <a:cubicBezTo>
                    <a:pt x="1590676" y="1234591"/>
                    <a:pt x="1234591" y="1590676"/>
                    <a:pt x="795338" y="1590676"/>
                  </a:cubicBezTo>
                  <a:cubicBezTo>
                    <a:pt x="356085" y="1590676"/>
                    <a:pt x="0" y="1234591"/>
                    <a:pt x="0" y="795338"/>
                  </a:cubicBezTo>
                  <a:cubicBezTo>
                    <a:pt x="0" y="356085"/>
                    <a:pt x="356085" y="0"/>
                    <a:pt x="795338" y="0"/>
                  </a:cubicBezTo>
                  <a:close/>
                </a:path>
              </a:pathLst>
            </a:custGeom>
            <a:effectLst>
              <a:outerShdw blurRad="215900" dist="203200" dir="5400000" sx="91000" sy="91000" algn="t" rotWithShape="0">
                <a:prstClr val="black">
                  <a:alpha val="40000"/>
                </a:prstClr>
              </a:outerShdw>
            </a:effectLst>
          </p:spPr>
        </p:pic>
      </p:grpSp>
      <p:grpSp>
        <p:nvGrpSpPr>
          <p:cNvPr id="4" name="Group 3">
            <a:extLst>
              <a:ext uri="{FF2B5EF4-FFF2-40B4-BE49-F238E27FC236}">
                <a16:creationId xmlns="" xmlns:a16="http://schemas.microsoft.com/office/drawing/2014/main" id="{07DC8653-6C2E-413B-9B5C-36EB9359EE24}"/>
              </a:ext>
            </a:extLst>
          </p:cNvPr>
          <p:cNvGrpSpPr/>
          <p:nvPr/>
        </p:nvGrpSpPr>
        <p:grpSpPr>
          <a:xfrm>
            <a:off x="3658450" y="1330317"/>
            <a:ext cx="1827103" cy="2858319"/>
            <a:chOff x="897135" y="1330317"/>
            <a:chExt cx="1827103" cy="2858319"/>
          </a:xfrm>
        </p:grpSpPr>
        <p:sp>
          <p:nvSpPr>
            <p:cNvPr id="14" name="TextBox 13">
              <a:extLst>
                <a:ext uri="{FF2B5EF4-FFF2-40B4-BE49-F238E27FC236}">
                  <a16:creationId xmlns="" xmlns:a16="http://schemas.microsoft.com/office/drawing/2014/main" id="{71B1CC6F-F98C-45D4-B738-28F98D386C4D}"/>
                </a:ext>
              </a:extLst>
            </p:cNvPr>
            <p:cNvSpPr txBox="1"/>
            <p:nvPr/>
          </p:nvSpPr>
          <p:spPr>
            <a:xfrm>
              <a:off x="897135" y="3101475"/>
              <a:ext cx="1827103" cy="276999"/>
            </a:xfrm>
            <a:prstGeom prst="rect">
              <a:avLst/>
            </a:prstGeom>
            <a:noFill/>
          </p:spPr>
          <p:txBody>
            <a:bodyPr wrap="none" lIns="0" tIns="0" rIns="0" bIns="0" rtlCol="0" anchor="ctr">
              <a:spAutoFit/>
            </a:bodyPr>
            <a:lstStyle/>
            <a:p>
              <a:pPr algn="ctr"/>
              <a:r>
                <a:rPr lang="en-US" b="1" dirty="0">
                  <a:solidFill>
                    <a:schemeClr val="tx1">
                      <a:lumMod val="85000"/>
                      <a:lumOff val="15000"/>
                    </a:schemeClr>
                  </a:solidFill>
                  <a:latin typeface="+mj-lt"/>
                </a:rPr>
                <a:t>ANURAG DEVAGIRI</a:t>
              </a:r>
            </a:p>
          </p:txBody>
        </p:sp>
        <p:grpSp>
          <p:nvGrpSpPr>
            <p:cNvPr id="22" name="Group 21">
              <a:extLst>
                <a:ext uri="{FF2B5EF4-FFF2-40B4-BE49-F238E27FC236}">
                  <a16:creationId xmlns="" xmlns:a16="http://schemas.microsoft.com/office/drawing/2014/main" id="{06E2FD3B-3568-401C-84C4-A80018905E41}"/>
                </a:ext>
              </a:extLst>
            </p:cNvPr>
            <p:cNvGrpSpPr/>
            <p:nvPr/>
          </p:nvGrpSpPr>
          <p:grpSpPr>
            <a:xfrm>
              <a:off x="1612695" y="4110304"/>
              <a:ext cx="395976" cy="78332"/>
              <a:chOff x="1189938" y="3780738"/>
              <a:chExt cx="395976" cy="78332"/>
            </a:xfrm>
          </p:grpSpPr>
          <p:sp>
            <p:nvSpPr>
              <p:cNvPr id="18" name="Oval 17">
                <a:extLst>
                  <a:ext uri="{FF2B5EF4-FFF2-40B4-BE49-F238E27FC236}">
                    <a16:creationId xmlns="" xmlns:a16="http://schemas.microsoft.com/office/drawing/2014/main" id="{A835F852-CF21-49D2-9496-9F09FC8CF25B}"/>
                  </a:ext>
                </a:extLst>
              </p:cNvPr>
              <p:cNvSpPr/>
              <p:nvPr/>
            </p:nvSpPr>
            <p:spPr>
              <a:xfrm>
                <a:off x="1189938" y="3780738"/>
                <a:ext cx="78332" cy="78332"/>
              </a:xfrm>
              <a:prstGeom prst="ellipse">
                <a:avLst/>
              </a:prstGeom>
              <a:solidFill>
                <a:srgbClr val="FB6F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9" name="Oval 18">
                <a:extLst>
                  <a:ext uri="{FF2B5EF4-FFF2-40B4-BE49-F238E27FC236}">
                    <a16:creationId xmlns="" xmlns:a16="http://schemas.microsoft.com/office/drawing/2014/main" id="{84C52308-299D-489D-B36A-B8270DEB314D}"/>
                  </a:ext>
                </a:extLst>
              </p:cNvPr>
              <p:cNvSpPr/>
              <p:nvPr/>
            </p:nvSpPr>
            <p:spPr>
              <a:xfrm>
                <a:off x="1348760" y="3780738"/>
                <a:ext cx="78332" cy="7833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0" name="Oval 19">
                <a:extLst>
                  <a:ext uri="{FF2B5EF4-FFF2-40B4-BE49-F238E27FC236}">
                    <a16:creationId xmlns="" xmlns:a16="http://schemas.microsoft.com/office/drawing/2014/main" id="{DC460E1D-BEF9-42C3-B043-D36956ACAA1A}"/>
                  </a:ext>
                </a:extLst>
              </p:cNvPr>
              <p:cNvSpPr/>
              <p:nvPr/>
            </p:nvSpPr>
            <p:spPr>
              <a:xfrm>
                <a:off x="1507582" y="3780738"/>
                <a:ext cx="78332" cy="7833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pic>
          <p:nvPicPr>
            <p:cNvPr id="48" name="Picture 47">
              <a:extLst>
                <a:ext uri="{FF2B5EF4-FFF2-40B4-BE49-F238E27FC236}">
                  <a16:creationId xmlns="" xmlns:a16="http://schemas.microsoft.com/office/drawing/2014/main" id="{078C796D-6648-40DF-8CFA-0E7FC0AE3D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15347" y="1330317"/>
              <a:ext cx="1590676" cy="1590676"/>
            </a:xfrm>
            <a:custGeom>
              <a:avLst/>
              <a:gdLst>
                <a:gd name="connsiteX0" fmla="*/ 795338 w 1590676"/>
                <a:gd name="connsiteY0" fmla="*/ 0 h 1590676"/>
                <a:gd name="connsiteX1" fmla="*/ 1590676 w 1590676"/>
                <a:gd name="connsiteY1" fmla="*/ 795338 h 1590676"/>
                <a:gd name="connsiteX2" fmla="*/ 795338 w 1590676"/>
                <a:gd name="connsiteY2" fmla="*/ 1590676 h 1590676"/>
                <a:gd name="connsiteX3" fmla="*/ 0 w 1590676"/>
                <a:gd name="connsiteY3" fmla="*/ 795338 h 1590676"/>
                <a:gd name="connsiteX4" fmla="*/ 795338 w 1590676"/>
                <a:gd name="connsiteY4" fmla="*/ 0 h 1590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676" h="1590676">
                  <a:moveTo>
                    <a:pt x="795338" y="0"/>
                  </a:moveTo>
                  <a:cubicBezTo>
                    <a:pt x="1234591" y="0"/>
                    <a:pt x="1590676" y="356085"/>
                    <a:pt x="1590676" y="795338"/>
                  </a:cubicBezTo>
                  <a:cubicBezTo>
                    <a:pt x="1590676" y="1234591"/>
                    <a:pt x="1234591" y="1590676"/>
                    <a:pt x="795338" y="1590676"/>
                  </a:cubicBezTo>
                  <a:cubicBezTo>
                    <a:pt x="356085" y="1590676"/>
                    <a:pt x="0" y="1234591"/>
                    <a:pt x="0" y="795338"/>
                  </a:cubicBezTo>
                  <a:cubicBezTo>
                    <a:pt x="0" y="356085"/>
                    <a:pt x="356085" y="0"/>
                    <a:pt x="795338" y="0"/>
                  </a:cubicBezTo>
                  <a:close/>
                </a:path>
              </a:pathLst>
            </a:custGeom>
            <a:effectLst>
              <a:outerShdw blurRad="215900" dist="203200" dir="5400000" sx="91000" sy="91000" algn="t" rotWithShape="0">
                <a:prstClr val="black">
                  <a:alpha val="40000"/>
                </a:prstClr>
              </a:outerShdw>
            </a:effectLst>
          </p:spPr>
        </p:pic>
      </p:grpSp>
      <p:pic>
        <p:nvPicPr>
          <p:cNvPr id="52" name="Picture 51">
            <a:extLst>
              <a:ext uri="{FF2B5EF4-FFF2-40B4-BE49-F238E27FC236}">
                <a16:creationId xmlns="" xmlns:a16="http://schemas.microsoft.com/office/drawing/2014/main" id="{BC30AB6B-0A5E-4A1B-A94A-E4BBFAF53D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7981" y="1330317"/>
            <a:ext cx="1590676" cy="1590676"/>
          </a:xfrm>
          <a:custGeom>
            <a:avLst/>
            <a:gdLst>
              <a:gd name="connsiteX0" fmla="*/ 795338 w 1590676"/>
              <a:gd name="connsiteY0" fmla="*/ 0 h 1590676"/>
              <a:gd name="connsiteX1" fmla="*/ 1590676 w 1590676"/>
              <a:gd name="connsiteY1" fmla="*/ 795338 h 1590676"/>
              <a:gd name="connsiteX2" fmla="*/ 795338 w 1590676"/>
              <a:gd name="connsiteY2" fmla="*/ 1590676 h 1590676"/>
              <a:gd name="connsiteX3" fmla="*/ 0 w 1590676"/>
              <a:gd name="connsiteY3" fmla="*/ 795338 h 1590676"/>
              <a:gd name="connsiteX4" fmla="*/ 795338 w 1590676"/>
              <a:gd name="connsiteY4" fmla="*/ 0 h 1590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0676" h="1590676">
                <a:moveTo>
                  <a:pt x="795338" y="0"/>
                </a:moveTo>
                <a:cubicBezTo>
                  <a:pt x="1234591" y="0"/>
                  <a:pt x="1590676" y="356085"/>
                  <a:pt x="1590676" y="795338"/>
                </a:cubicBezTo>
                <a:cubicBezTo>
                  <a:pt x="1590676" y="1234591"/>
                  <a:pt x="1234591" y="1590676"/>
                  <a:pt x="795338" y="1590676"/>
                </a:cubicBezTo>
                <a:cubicBezTo>
                  <a:pt x="356085" y="1590676"/>
                  <a:pt x="0" y="1234591"/>
                  <a:pt x="0" y="795338"/>
                </a:cubicBezTo>
                <a:cubicBezTo>
                  <a:pt x="0" y="356085"/>
                  <a:pt x="356085" y="0"/>
                  <a:pt x="795338" y="0"/>
                </a:cubicBezTo>
                <a:close/>
              </a:path>
            </a:pathLst>
          </a:custGeom>
          <a:effectLst>
            <a:outerShdw blurRad="215900" dist="203200" dir="5400000" sx="91000" sy="91000" algn="t" rotWithShape="0">
              <a:prstClr val="black">
                <a:alpha val="40000"/>
              </a:prstClr>
            </a:outerShdw>
          </a:effectLst>
        </p:spPr>
      </p:pic>
    </p:spTree>
    <p:extLst>
      <p:ext uri="{BB962C8B-B14F-4D97-AF65-F5344CB8AC3E}">
        <p14:creationId xmlns:p14="http://schemas.microsoft.com/office/powerpoint/2010/main" val="2918503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Shape 30">
            <a:extLst>
              <a:ext uri="{FF2B5EF4-FFF2-40B4-BE49-F238E27FC236}">
                <a16:creationId xmlns="" xmlns:a16="http://schemas.microsoft.com/office/drawing/2014/main" id="{04B3AEED-0AAA-4D7D-8177-1C6A6E39E884}"/>
              </a:ext>
            </a:extLst>
          </p:cNvPr>
          <p:cNvSpPr/>
          <p:nvPr/>
        </p:nvSpPr>
        <p:spPr>
          <a:xfrm rot="16200000" flipH="1">
            <a:off x="1" y="3311980"/>
            <a:ext cx="1306285" cy="1306285"/>
          </a:xfrm>
          <a:custGeom>
            <a:avLst/>
            <a:gdLst>
              <a:gd name="connsiteX0" fmla="*/ 0 w 1492249"/>
              <a:gd name="connsiteY0" fmla="*/ 738191 h 1492249"/>
              <a:gd name="connsiteX1" fmla="*/ 0 w 1492249"/>
              <a:gd name="connsiteY1" fmla="*/ 0 h 1492249"/>
              <a:gd name="connsiteX2" fmla="*/ 754058 w 1492249"/>
              <a:gd name="connsiteY2" fmla="*/ 0 h 1492249"/>
              <a:gd name="connsiteX3" fmla="*/ 1492249 w 1492249"/>
              <a:gd name="connsiteY3" fmla="*/ 0 h 1492249"/>
              <a:gd name="connsiteX4" fmla="*/ 1492249 w 1492249"/>
              <a:gd name="connsiteY4" fmla="*/ 738191 h 1492249"/>
              <a:gd name="connsiteX5" fmla="*/ 1492249 w 1492249"/>
              <a:gd name="connsiteY5" fmla="*/ 1492249 h 1492249"/>
              <a:gd name="connsiteX6" fmla="*/ 754058 w 1492249"/>
              <a:gd name="connsiteY6" fmla="*/ 1492249 h 1492249"/>
              <a:gd name="connsiteX7" fmla="*/ 754058 w 1492249"/>
              <a:gd name="connsiteY7" fmla="*/ 738191 h 149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2249" h="1492249">
                <a:moveTo>
                  <a:pt x="0" y="738191"/>
                </a:moveTo>
                <a:lnTo>
                  <a:pt x="0" y="0"/>
                </a:lnTo>
                <a:lnTo>
                  <a:pt x="754058" y="0"/>
                </a:lnTo>
                <a:lnTo>
                  <a:pt x="1492249" y="0"/>
                </a:lnTo>
                <a:lnTo>
                  <a:pt x="1492249" y="738191"/>
                </a:lnTo>
                <a:lnTo>
                  <a:pt x="1492249" y="1492249"/>
                </a:lnTo>
                <a:lnTo>
                  <a:pt x="754058" y="1492249"/>
                </a:lnTo>
                <a:lnTo>
                  <a:pt x="754058" y="738191"/>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 xmlns:a16="http://schemas.microsoft.com/office/drawing/2014/main" id="{8BF36DC5-58D2-4CA0-87E5-8545793C126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92" t="10366" r="1661" b="16176"/>
          <a:stretch/>
        </p:blipFill>
        <p:spPr>
          <a:xfrm>
            <a:off x="4572000" y="1"/>
            <a:ext cx="4572001" cy="4572001"/>
          </a:xfrm>
          <a:custGeom>
            <a:avLst/>
            <a:gdLst>
              <a:gd name="connsiteX0" fmla="*/ 0 w 4241801"/>
              <a:gd name="connsiteY0" fmla="*/ 0 h 4241801"/>
              <a:gd name="connsiteX1" fmla="*/ 2098349 w 4241801"/>
              <a:gd name="connsiteY1" fmla="*/ 0 h 4241801"/>
              <a:gd name="connsiteX2" fmla="*/ 2098349 w 4241801"/>
              <a:gd name="connsiteY2" fmla="*/ 2143452 h 4241801"/>
              <a:gd name="connsiteX3" fmla="*/ 4241801 w 4241801"/>
              <a:gd name="connsiteY3" fmla="*/ 2143452 h 4241801"/>
              <a:gd name="connsiteX4" fmla="*/ 4241801 w 4241801"/>
              <a:gd name="connsiteY4" fmla="*/ 4241801 h 4241801"/>
              <a:gd name="connsiteX5" fmla="*/ 2098349 w 4241801"/>
              <a:gd name="connsiteY5" fmla="*/ 4241801 h 4241801"/>
              <a:gd name="connsiteX6" fmla="*/ 0 w 4241801"/>
              <a:gd name="connsiteY6" fmla="*/ 4241801 h 4241801"/>
              <a:gd name="connsiteX7" fmla="*/ 0 w 4241801"/>
              <a:gd name="connsiteY7" fmla="*/ 2143452 h 4241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41801" h="4241801">
                <a:moveTo>
                  <a:pt x="0" y="0"/>
                </a:moveTo>
                <a:lnTo>
                  <a:pt x="2098349" y="0"/>
                </a:lnTo>
                <a:lnTo>
                  <a:pt x="2098349" y="2143452"/>
                </a:lnTo>
                <a:lnTo>
                  <a:pt x="4241801" y="2143452"/>
                </a:lnTo>
                <a:lnTo>
                  <a:pt x="4241801" y="4241801"/>
                </a:lnTo>
                <a:lnTo>
                  <a:pt x="2098349" y="4241801"/>
                </a:lnTo>
                <a:lnTo>
                  <a:pt x="0" y="4241801"/>
                </a:lnTo>
                <a:lnTo>
                  <a:pt x="0" y="2143452"/>
                </a:lnTo>
                <a:close/>
              </a:path>
            </a:pathLst>
          </a:custGeom>
        </p:spPr>
      </p:pic>
      <p:sp>
        <p:nvSpPr>
          <p:cNvPr id="2" name="Title 1">
            <a:extLst>
              <a:ext uri="{FF2B5EF4-FFF2-40B4-BE49-F238E27FC236}">
                <a16:creationId xmlns="" xmlns:a16="http://schemas.microsoft.com/office/drawing/2014/main" id="{45AB6FFB-00C3-4783-AFBC-9BAB7BE7EF59}"/>
              </a:ext>
            </a:extLst>
          </p:cNvPr>
          <p:cNvSpPr>
            <a:spLocks noGrp="1"/>
          </p:cNvSpPr>
          <p:nvPr>
            <p:ph type="ctrTitle"/>
          </p:nvPr>
        </p:nvSpPr>
        <p:spPr>
          <a:xfrm>
            <a:off x="316059" y="1608953"/>
            <a:ext cx="3524250" cy="276999"/>
          </a:xfrm>
        </p:spPr>
        <p:txBody>
          <a:bodyPr vert="horz" wrap="square" lIns="0" tIns="0" rIns="0" bIns="0" rtlCol="0" anchor="b">
            <a:spAutoFit/>
          </a:bodyPr>
          <a:lstStyle/>
          <a:p>
            <a:pPr algn="l"/>
            <a:r>
              <a:rPr lang="en-US" sz="2000" b="1" dirty="0">
                <a:latin typeface="Times New Roman" pitchFamily="18" charset="0"/>
                <a:cs typeface="Times New Roman" pitchFamily="18" charset="0"/>
              </a:rPr>
              <a:t>Technology Infrastructure</a:t>
            </a:r>
          </a:p>
        </p:txBody>
      </p:sp>
      <p:sp>
        <p:nvSpPr>
          <p:cNvPr id="3" name="Subtitle 2">
            <a:extLst>
              <a:ext uri="{FF2B5EF4-FFF2-40B4-BE49-F238E27FC236}">
                <a16:creationId xmlns="" xmlns:a16="http://schemas.microsoft.com/office/drawing/2014/main" id="{61811A2B-91EA-41C6-9017-46C4F226B30C}"/>
              </a:ext>
            </a:extLst>
          </p:cNvPr>
          <p:cNvSpPr>
            <a:spLocks noGrp="1"/>
          </p:cNvSpPr>
          <p:nvPr>
            <p:ph type="subTitle" idx="1"/>
          </p:nvPr>
        </p:nvSpPr>
        <p:spPr>
          <a:xfrm>
            <a:off x="409577" y="2469328"/>
            <a:ext cx="3133725" cy="1495794"/>
          </a:xfrm>
        </p:spPr>
        <p:txBody>
          <a:bodyPr vert="horz" wrap="square" lIns="0" tIns="0" rIns="0" bIns="0" rtlCol="0">
            <a:spAutoFit/>
          </a:bodyPr>
          <a:lstStyle/>
          <a:p>
            <a:pPr algn="l"/>
            <a:r>
              <a:rPr lang="en-US" sz="3600" b="1" dirty="0">
                <a:solidFill>
                  <a:srgbClr val="FF0000"/>
                </a:solidFill>
                <a:latin typeface="Times New Roman" pitchFamily="18" charset="0"/>
                <a:cs typeface="Times New Roman" pitchFamily="18" charset="0"/>
              </a:rPr>
              <a:t>Big Data And Machine Learning</a:t>
            </a:r>
          </a:p>
        </p:txBody>
      </p:sp>
      <p:cxnSp>
        <p:nvCxnSpPr>
          <p:cNvPr id="15" name="Straight Connector 14">
            <a:extLst>
              <a:ext uri="{FF2B5EF4-FFF2-40B4-BE49-F238E27FC236}">
                <a16:creationId xmlns="" xmlns:a16="http://schemas.microsoft.com/office/drawing/2014/main" id="{306ED5DB-D0F0-4FB2-8CC6-A204A979B1E1}"/>
              </a:ext>
            </a:extLst>
          </p:cNvPr>
          <p:cNvCxnSpPr>
            <a:cxnSpLocks/>
          </p:cNvCxnSpPr>
          <p:nvPr/>
        </p:nvCxnSpPr>
        <p:spPr>
          <a:xfrm>
            <a:off x="409577" y="2117168"/>
            <a:ext cx="3133725"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3" name="Freeform: Shape 32">
            <a:extLst>
              <a:ext uri="{FF2B5EF4-FFF2-40B4-BE49-F238E27FC236}">
                <a16:creationId xmlns="" xmlns:a16="http://schemas.microsoft.com/office/drawing/2014/main" id="{220DB57F-9246-4340-AAD7-F7D7623FE9C4}"/>
              </a:ext>
            </a:extLst>
          </p:cNvPr>
          <p:cNvSpPr/>
          <p:nvPr/>
        </p:nvSpPr>
        <p:spPr>
          <a:xfrm>
            <a:off x="4572000" y="0"/>
            <a:ext cx="4572002" cy="4572002"/>
          </a:xfrm>
          <a:custGeom>
            <a:avLst/>
            <a:gdLst>
              <a:gd name="connsiteX0" fmla="*/ 0 w 4241801"/>
              <a:gd name="connsiteY0" fmla="*/ 0 h 4241801"/>
              <a:gd name="connsiteX1" fmla="*/ 2098349 w 4241801"/>
              <a:gd name="connsiteY1" fmla="*/ 0 h 4241801"/>
              <a:gd name="connsiteX2" fmla="*/ 2098349 w 4241801"/>
              <a:gd name="connsiteY2" fmla="*/ 2143452 h 4241801"/>
              <a:gd name="connsiteX3" fmla="*/ 4241801 w 4241801"/>
              <a:gd name="connsiteY3" fmla="*/ 2143452 h 4241801"/>
              <a:gd name="connsiteX4" fmla="*/ 4241801 w 4241801"/>
              <a:gd name="connsiteY4" fmla="*/ 4241801 h 4241801"/>
              <a:gd name="connsiteX5" fmla="*/ 2098349 w 4241801"/>
              <a:gd name="connsiteY5" fmla="*/ 4241801 h 4241801"/>
              <a:gd name="connsiteX6" fmla="*/ 0 w 4241801"/>
              <a:gd name="connsiteY6" fmla="*/ 4241801 h 4241801"/>
              <a:gd name="connsiteX7" fmla="*/ 0 w 4241801"/>
              <a:gd name="connsiteY7" fmla="*/ 2143452 h 4241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41801" h="4241801">
                <a:moveTo>
                  <a:pt x="0" y="0"/>
                </a:moveTo>
                <a:lnTo>
                  <a:pt x="2098349" y="0"/>
                </a:lnTo>
                <a:lnTo>
                  <a:pt x="2098349" y="2143452"/>
                </a:lnTo>
                <a:lnTo>
                  <a:pt x="4241801" y="2143452"/>
                </a:lnTo>
                <a:lnTo>
                  <a:pt x="4241801" y="4241801"/>
                </a:lnTo>
                <a:lnTo>
                  <a:pt x="2098349" y="4241801"/>
                </a:lnTo>
                <a:lnTo>
                  <a:pt x="0" y="4241801"/>
                </a:lnTo>
                <a:lnTo>
                  <a:pt x="0" y="2143452"/>
                </a:lnTo>
                <a:close/>
              </a:path>
            </a:pathLst>
          </a:custGeom>
          <a:gradFill>
            <a:gsLst>
              <a:gs pos="16000">
                <a:srgbClr val="FB6F18">
                  <a:alpha val="30000"/>
                </a:srgbClr>
              </a:gs>
              <a:gs pos="100000">
                <a:srgbClr val="EF314C">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a:p>
        </p:txBody>
      </p:sp>
      <p:sp>
        <p:nvSpPr>
          <p:cNvPr id="27" name="TextBox 26">
            <a:extLst>
              <a:ext uri="{FF2B5EF4-FFF2-40B4-BE49-F238E27FC236}">
                <a16:creationId xmlns="" xmlns:a16="http://schemas.microsoft.com/office/drawing/2014/main" id="{47EA378F-1B53-4D18-A27C-2B74205D79EB}"/>
              </a:ext>
            </a:extLst>
          </p:cNvPr>
          <p:cNvSpPr txBox="1"/>
          <p:nvPr/>
        </p:nvSpPr>
        <p:spPr>
          <a:xfrm>
            <a:off x="400052" y="4816929"/>
            <a:ext cx="1037541" cy="153888"/>
          </a:xfrm>
          <a:prstGeom prst="rect">
            <a:avLst/>
          </a:prstGeom>
          <a:noFill/>
        </p:spPr>
        <p:txBody>
          <a:bodyPr wrap="square" lIns="0" tIns="0" rIns="0" bIns="0" rtlCol="0" anchor="ctr">
            <a:spAutoFit/>
          </a:bodyPr>
          <a:lstStyle/>
          <a:p>
            <a:r>
              <a:rPr lang="en-US" sz="1000" dirty="0">
                <a:solidFill>
                  <a:schemeClr val="bg1">
                    <a:lumMod val="65000"/>
                  </a:schemeClr>
                </a:solidFill>
              </a:rPr>
              <a:t>www.website.com</a:t>
            </a:r>
          </a:p>
        </p:txBody>
      </p:sp>
      <p:sp>
        <p:nvSpPr>
          <p:cNvPr id="17" name="Title 1">
            <a:extLst>
              <a:ext uri="{FF2B5EF4-FFF2-40B4-BE49-F238E27FC236}">
                <a16:creationId xmlns="" xmlns:a16="http://schemas.microsoft.com/office/drawing/2014/main" id="{698D1A7C-5D6C-45AF-9A99-C121954DEC44}"/>
              </a:ext>
            </a:extLst>
          </p:cNvPr>
          <p:cNvSpPr txBox="1">
            <a:spLocks/>
          </p:cNvSpPr>
          <p:nvPr/>
        </p:nvSpPr>
        <p:spPr>
          <a:xfrm>
            <a:off x="409577" y="1148116"/>
            <a:ext cx="3133724" cy="249299"/>
          </a:xfrm>
          <a:prstGeom prst="rect">
            <a:avLst/>
          </a:prstGeom>
        </p:spPr>
        <p:txBody>
          <a:bodyPr vert="horz" wrap="square" lIns="0" tIns="0" rIns="0" bIns="0" rtlCol="0" anchor="b">
            <a:spAutoFit/>
          </a:bodyPr>
          <a:lstStyle>
            <a:lvl1pPr algn="ctr" defTabSz="685766" rtl="0" eaLnBrk="1" latinLnBrk="0" hangingPunct="1">
              <a:lnSpc>
                <a:spcPct val="90000"/>
              </a:lnSpc>
              <a:spcBef>
                <a:spcPct val="0"/>
              </a:spcBef>
              <a:buNone/>
              <a:defRPr sz="4500" kern="1200">
                <a:solidFill>
                  <a:schemeClr val="tx1"/>
                </a:solidFill>
                <a:latin typeface="+mj-lt"/>
                <a:ea typeface="+mj-ea"/>
                <a:cs typeface="+mj-cs"/>
              </a:defRPr>
            </a:lvl1pPr>
          </a:lstStyle>
          <a:p>
            <a:pPr algn="l"/>
            <a:r>
              <a:rPr lang="en-US" sz="1800" spc="300" dirty="0">
                <a:solidFill>
                  <a:schemeClr val="bg1">
                    <a:lumMod val="75000"/>
                  </a:schemeClr>
                </a:solidFill>
                <a:latin typeface="+mn-lt"/>
              </a:rPr>
              <a:t>Project Management</a:t>
            </a:r>
          </a:p>
        </p:txBody>
      </p:sp>
      <p:sp>
        <p:nvSpPr>
          <p:cNvPr id="29" name="Freeform: Shape 28">
            <a:extLst>
              <a:ext uri="{FF2B5EF4-FFF2-40B4-BE49-F238E27FC236}">
                <a16:creationId xmlns="" xmlns:a16="http://schemas.microsoft.com/office/drawing/2014/main" id="{1071DF17-6697-4EA8-9FCE-4D63BB9D331E}"/>
              </a:ext>
            </a:extLst>
          </p:cNvPr>
          <p:cNvSpPr/>
          <p:nvPr/>
        </p:nvSpPr>
        <p:spPr>
          <a:xfrm rot="16200000" flipH="1">
            <a:off x="7746584" y="0"/>
            <a:ext cx="1397415" cy="1397415"/>
          </a:xfrm>
          <a:custGeom>
            <a:avLst/>
            <a:gdLst>
              <a:gd name="connsiteX0" fmla="*/ 0 w 1492249"/>
              <a:gd name="connsiteY0" fmla="*/ 738191 h 1492249"/>
              <a:gd name="connsiteX1" fmla="*/ 0 w 1492249"/>
              <a:gd name="connsiteY1" fmla="*/ 0 h 1492249"/>
              <a:gd name="connsiteX2" fmla="*/ 754058 w 1492249"/>
              <a:gd name="connsiteY2" fmla="*/ 0 h 1492249"/>
              <a:gd name="connsiteX3" fmla="*/ 1492249 w 1492249"/>
              <a:gd name="connsiteY3" fmla="*/ 0 h 1492249"/>
              <a:gd name="connsiteX4" fmla="*/ 1492249 w 1492249"/>
              <a:gd name="connsiteY4" fmla="*/ 738191 h 1492249"/>
              <a:gd name="connsiteX5" fmla="*/ 1492249 w 1492249"/>
              <a:gd name="connsiteY5" fmla="*/ 1492249 h 1492249"/>
              <a:gd name="connsiteX6" fmla="*/ 754058 w 1492249"/>
              <a:gd name="connsiteY6" fmla="*/ 1492249 h 1492249"/>
              <a:gd name="connsiteX7" fmla="*/ 754058 w 1492249"/>
              <a:gd name="connsiteY7" fmla="*/ 738191 h 149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2249" h="1492249">
                <a:moveTo>
                  <a:pt x="0" y="738191"/>
                </a:moveTo>
                <a:lnTo>
                  <a:pt x="0" y="0"/>
                </a:lnTo>
                <a:lnTo>
                  <a:pt x="754058" y="0"/>
                </a:lnTo>
                <a:lnTo>
                  <a:pt x="1492249" y="0"/>
                </a:lnTo>
                <a:lnTo>
                  <a:pt x="1492249" y="738191"/>
                </a:lnTo>
                <a:lnTo>
                  <a:pt x="1492249" y="1492249"/>
                </a:lnTo>
                <a:lnTo>
                  <a:pt x="754058" y="1492249"/>
                </a:lnTo>
                <a:lnTo>
                  <a:pt x="754058" y="738191"/>
                </a:lnTo>
                <a:close/>
              </a:path>
            </a:pathLst>
          </a:custGeom>
          <a:gradFill flip="none" rotWithShape="1">
            <a:gsLst>
              <a:gs pos="0">
                <a:srgbClr val="EF314C"/>
              </a:gs>
              <a:gs pos="100000">
                <a:srgbClr val="FB6F18"/>
              </a:gs>
            </a:gsLst>
            <a:lin ang="9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60585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1B0F726-6258-47FB-86E3-7B91B1074486}"/>
              </a:ext>
            </a:extLst>
          </p:cNvPr>
          <p:cNvSpPr>
            <a:spLocks noGrp="1"/>
          </p:cNvSpPr>
          <p:nvPr>
            <p:ph type="title"/>
          </p:nvPr>
        </p:nvSpPr>
        <p:spPr>
          <a:xfrm>
            <a:off x="400050" y="273846"/>
            <a:ext cx="8343900" cy="45719"/>
          </a:xfrm>
        </p:spPr>
        <p:txBody>
          <a:bodyPr/>
          <a:lstStyle/>
          <a:p>
            <a:r>
              <a:rPr lang="en-US" dirty="0"/>
              <a:t> </a:t>
            </a:r>
          </a:p>
        </p:txBody>
      </p:sp>
      <p:graphicFrame>
        <p:nvGraphicFramePr>
          <p:cNvPr id="5" name="Content Placeholder 4">
            <a:extLst>
              <a:ext uri="{FF2B5EF4-FFF2-40B4-BE49-F238E27FC236}">
                <a16:creationId xmlns="" xmlns:a16="http://schemas.microsoft.com/office/drawing/2014/main" id="{009B4B6D-26A6-4E91-B900-3305512B4FB5}"/>
              </a:ext>
            </a:extLst>
          </p:cNvPr>
          <p:cNvGraphicFramePr>
            <a:graphicFrameLocks noGrp="1"/>
          </p:cNvGraphicFramePr>
          <p:nvPr>
            <p:ph idx="1"/>
            <p:extLst>
              <p:ext uri="{D42A27DB-BD31-4B8C-83A1-F6EECF244321}">
                <p14:modId xmlns:p14="http://schemas.microsoft.com/office/powerpoint/2010/main" val="2330294895"/>
              </p:ext>
            </p:extLst>
          </p:nvPr>
        </p:nvGraphicFramePr>
        <p:xfrm>
          <a:off x="1213816" y="492748"/>
          <a:ext cx="6716367" cy="4153034"/>
        </p:xfrm>
        <a:graphic>
          <a:graphicData uri="http://schemas.openxmlformats.org/drawingml/2006/table">
            <a:tbl>
              <a:tblPr firstRow="1" bandRow="1">
                <a:tableStyleId>{5C22544A-7EE6-4342-B048-85BDC9FD1C3A}</a:tableStyleId>
              </a:tblPr>
              <a:tblGrid>
                <a:gridCol w="566031">
                  <a:extLst>
                    <a:ext uri="{9D8B030D-6E8A-4147-A177-3AD203B41FA5}">
                      <a16:colId xmlns="" xmlns:a16="http://schemas.microsoft.com/office/drawing/2014/main" val="3829934672"/>
                    </a:ext>
                  </a:extLst>
                </a:gridCol>
                <a:gridCol w="3352183">
                  <a:extLst>
                    <a:ext uri="{9D8B030D-6E8A-4147-A177-3AD203B41FA5}">
                      <a16:colId xmlns="" xmlns:a16="http://schemas.microsoft.com/office/drawing/2014/main" val="3193190328"/>
                    </a:ext>
                  </a:extLst>
                </a:gridCol>
                <a:gridCol w="2798153">
                  <a:extLst>
                    <a:ext uri="{9D8B030D-6E8A-4147-A177-3AD203B41FA5}">
                      <a16:colId xmlns="" xmlns:a16="http://schemas.microsoft.com/office/drawing/2014/main" val="938138512"/>
                    </a:ext>
                  </a:extLst>
                </a:gridCol>
              </a:tblGrid>
              <a:tr h="169420">
                <a:tc>
                  <a:txBody>
                    <a:bodyPr/>
                    <a:lstStyle/>
                    <a:p>
                      <a:endParaRPr lang="en-US" dirty="0">
                        <a:latin typeface="Times New Roman" panose="02020603050405020304" pitchFamily="18" charset="0"/>
                        <a:cs typeface="Times New Roman" panose="02020603050405020304" pitchFamily="18" charset="0"/>
                      </a:endParaRPr>
                    </a:p>
                  </a:txBody>
                  <a:tcPr/>
                </a:tc>
                <a:tc>
                  <a:txBody>
                    <a:bodyPr/>
                    <a:lstStyle/>
                    <a:p>
                      <a:endParaRPr lang="en-US" dirty="0">
                        <a:latin typeface="Times New Roman" panose="02020603050405020304" pitchFamily="18" charset="0"/>
                        <a:cs typeface="Times New Roman" panose="02020603050405020304" pitchFamily="18" charset="0"/>
                      </a:endParaRPr>
                    </a:p>
                  </a:txBody>
                  <a:tcPr/>
                </a:tc>
                <a:tc>
                  <a:txBody>
                    <a:bodyPr/>
                    <a:lstStyle/>
                    <a:p>
                      <a:endParaRPr lang="en-US"/>
                    </a:p>
                  </a:txBody>
                  <a:tcPr/>
                </a:tc>
                <a:extLst>
                  <a:ext uri="{0D108BD9-81ED-4DB2-BD59-A6C34878D82A}">
                    <a16:rowId xmlns="" xmlns:a16="http://schemas.microsoft.com/office/drawing/2014/main" val="434725722"/>
                  </a:ext>
                </a:extLst>
              </a:tr>
              <a:tr h="447411">
                <a:tc>
                  <a:txBody>
                    <a:bodyPr/>
                    <a:lstStyle/>
                    <a:p>
                      <a:r>
                        <a:rPr lang="en-US" sz="1800" dirty="0">
                          <a:latin typeface="Times New Roman" panose="02020603050405020304" pitchFamily="18" charset="0"/>
                          <a:cs typeface="Times New Roman" panose="02020603050405020304" pitchFamily="18" charset="0"/>
                        </a:rPr>
                        <a:t>1.</a:t>
                      </a:r>
                    </a:p>
                  </a:txBody>
                  <a:tcPr/>
                </a:tc>
                <a:tc>
                  <a:txBody>
                    <a:bodyPr/>
                    <a:lstStyle/>
                    <a:p>
                      <a:r>
                        <a:rPr lang="en-US" sz="1800" dirty="0">
                          <a:latin typeface="Times New Roman" panose="02020603050405020304" pitchFamily="18" charset="0"/>
                          <a:cs typeface="Times New Roman" panose="02020603050405020304" pitchFamily="18" charset="0"/>
                        </a:rPr>
                        <a:t>Introduction</a:t>
                      </a:r>
                    </a:p>
                  </a:txBody>
                  <a:tcPr/>
                </a:tc>
                <a:tc>
                  <a:txBody>
                    <a:bodyPr/>
                    <a:lstStyle/>
                    <a:p>
                      <a:pPr algn="ctr"/>
                      <a:r>
                        <a:rPr lang="en-US" b="1" dirty="0"/>
                        <a:t>6</a:t>
                      </a:r>
                    </a:p>
                  </a:txBody>
                  <a:tcPr/>
                </a:tc>
                <a:extLst>
                  <a:ext uri="{0D108BD9-81ED-4DB2-BD59-A6C34878D82A}">
                    <a16:rowId xmlns="" xmlns:a16="http://schemas.microsoft.com/office/drawing/2014/main" val="3439556802"/>
                  </a:ext>
                </a:extLst>
              </a:tr>
              <a:tr h="447411">
                <a:tc>
                  <a:txBody>
                    <a:bodyPr/>
                    <a:lstStyle/>
                    <a:p>
                      <a:r>
                        <a:rPr lang="en-US" sz="1800" dirty="0">
                          <a:latin typeface="Times New Roman" panose="02020603050405020304" pitchFamily="18" charset="0"/>
                          <a:cs typeface="Times New Roman" panose="02020603050405020304" pitchFamily="18" charset="0"/>
                        </a:rPr>
                        <a:t>2.</a:t>
                      </a:r>
                    </a:p>
                  </a:txBody>
                  <a:tcPr/>
                </a:tc>
                <a:tc>
                  <a:txBody>
                    <a:bodyPr/>
                    <a:lstStyle/>
                    <a:p>
                      <a:r>
                        <a:rPr lang="en-US" sz="1800" dirty="0">
                          <a:latin typeface="Times New Roman" panose="02020603050405020304" pitchFamily="18" charset="0"/>
                          <a:cs typeface="Times New Roman" panose="02020603050405020304" pitchFamily="18" charset="0"/>
                        </a:rPr>
                        <a:t>Related Work</a:t>
                      </a:r>
                    </a:p>
                  </a:txBody>
                  <a:tcPr/>
                </a:tc>
                <a:tc>
                  <a:txBody>
                    <a:bodyPr/>
                    <a:lstStyle/>
                    <a:p>
                      <a:endParaRPr lang="en-US" dirty="0"/>
                    </a:p>
                  </a:txBody>
                  <a:tcPr/>
                </a:tc>
                <a:extLst>
                  <a:ext uri="{0D108BD9-81ED-4DB2-BD59-A6C34878D82A}">
                    <a16:rowId xmlns="" xmlns:a16="http://schemas.microsoft.com/office/drawing/2014/main" val="2195875056"/>
                  </a:ext>
                </a:extLst>
              </a:tr>
              <a:tr h="362900">
                <a:tc>
                  <a:txBody>
                    <a:bodyPr/>
                    <a:lstStyle/>
                    <a:p>
                      <a:r>
                        <a:rPr lang="en-US" sz="1800" dirty="0">
                          <a:latin typeface="Times New Roman" panose="02020603050405020304" pitchFamily="18" charset="0"/>
                          <a:cs typeface="Times New Roman" panose="02020603050405020304" pitchFamily="18" charset="0"/>
                        </a:rPr>
                        <a:t>3.</a:t>
                      </a:r>
                    </a:p>
                  </a:txBody>
                  <a:tcPr/>
                </a:tc>
                <a:tc>
                  <a:txBody>
                    <a:bodyPr/>
                    <a:lstStyle/>
                    <a:p>
                      <a:r>
                        <a:rPr lang="en-US" sz="1800" dirty="0">
                          <a:latin typeface="Times New Roman" panose="02020603050405020304" pitchFamily="18" charset="0"/>
                          <a:cs typeface="Times New Roman" panose="02020603050405020304" pitchFamily="18" charset="0"/>
                        </a:rPr>
                        <a:t>Problem Definition</a:t>
                      </a:r>
                    </a:p>
                  </a:txBody>
                  <a:tcPr/>
                </a:tc>
                <a:tc>
                  <a:txBody>
                    <a:bodyPr/>
                    <a:lstStyle/>
                    <a:p>
                      <a:endParaRPr lang="en-US" dirty="0"/>
                    </a:p>
                  </a:txBody>
                  <a:tcPr/>
                </a:tc>
                <a:extLst>
                  <a:ext uri="{0D108BD9-81ED-4DB2-BD59-A6C34878D82A}">
                    <a16:rowId xmlns="" xmlns:a16="http://schemas.microsoft.com/office/drawing/2014/main" val="3875583461"/>
                  </a:ext>
                </a:extLst>
              </a:tr>
              <a:tr h="362900">
                <a:tc>
                  <a:txBody>
                    <a:bodyPr/>
                    <a:lstStyle/>
                    <a:p>
                      <a:r>
                        <a:rPr lang="en-US" sz="1800" dirty="0">
                          <a:latin typeface="Times New Roman" panose="02020603050405020304" pitchFamily="18" charset="0"/>
                          <a:cs typeface="Times New Roman" panose="02020603050405020304" pitchFamily="18" charset="0"/>
                        </a:rPr>
                        <a:t>4.</a:t>
                      </a:r>
                    </a:p>
                  </a:txBody>
                  <a:tcPr/>
                </a:tc>
                <a:tc>
                  <a:txBody>
                    <a:bodyPr/>
                    <a:lstStyle/>
                    <a:p>
                      <a:r>
                        <a:rPr lang="en-US" sz="1800" dirty="0">
                          <a:latin typeface="Times New Roman" panose="02020603050405020304" pitchFamily="18" charset="0"/>
                          <a:cs typeface="Times New Roman" panose="02020603050405020304" pitchFamily="18" charset="0"/>
                        </a:rPr>
                        <a:t>Software requirement Specification</a:t>
                      </a:r>
                    </a:p>
                  </a:txBody>
                  <a:tcPr/>
                </a:tc>
                <a:tc>
                  <a:txBody>
                    <a:bodyPr/>
                    <a:lstStyle/>
                    <a:p>
                      <a:endParaRPr lang="en-US" dirty="0"/>
                    </a:p>
                  </a:txBody>
                  <a:tcPr/>
                </a:tc>
                <a:extLst>
                  <a:ext uri="{0D108BD9-81ED-4DB2-BD59-A6C34878D82A}">
                    <a16:rowId xmlns="" xmlns:a16="http://schemas.microsoft.com/office/drawing/2014/main" val="3318075532"/>
                  </a:ext>
                </a:extLst>
              </a:tr>
              <a:tr h="362900">
                <a:tc>
                  <a:txBody>
                    <a:bodyPr/>
                    <a:lstStyle/>
                    <a:p>
                      <a:r>
                        <a:rPr lang="en-US" sz="1800" dirty="0">
                          <a:latin typeface="Times New Roman" panose="02020603050405020304" pitchFamily="18" charset="0"/>
                          <a:cs typeface="Times New Roman" panose="02020603050405020304" pitchFamily="18" charset="0"/>
                        </a:rPr>
                        <a:t>5.</a:t>
                      </a:r>
                    </a:p>
                  </a:txBody>
                  <a:tcPr/>
                </a:tc>
                <a:tc>
                  <a:txBody>
                    <a:bodyPr/>
                    <a:lstStyle/>
                    <a:p>
                      <a:r>
                        <a:rPr lang="en-US" sz="1800" dirty="0">
                          <a:latin typeface="Times New Roman" panose="02020603050405020304" pitchFamily="18" charset="0"/>
                          <a:cs typeface="Times New Roman" panose="02020603050405020304" pitchFamily="18" charset="0"/>
                        </a:rPr>
                        <a:t>Project Planning</a:t>
                      </a:r>
                    </a:p>
                  </a:txBody>
                  <a:tcPr/>
                </a:tc>
                <a:tc>
                  <a:txBody>
                    <a:bodyPr/>
                    <a:lstStyle/>
                    <a:p>
                      <a:endParaRPr lang="en-US" dirty="0"/>
                    </a:p>
                  </a:txBody>
                  <a:tcPr/>
                </a:tc>
                <a:extLst>
                  <a:ext uri="{0D108BD9-81ED-4DB2-BD59-A6C34878D82A}">
                    <a16:rowId xmlns="" xmlns:a16="http://schemas.microsoft.com/office/drawing/2014/main" val="337316977"/>
                  </a:ext>
                </a:extLst>
              </a:tr>
              <a:tr h="362900">
                <a:tc>
                  <a:txBody>
                    <a:bodyPr/>
                    <a:lstStyle/>
                    <a:p>
                      <a:r>
                        <a:rPr lang="en-US" sz="1800" dirty="0">
                          <a:latin typeface="Times New Roman" panose="02020603050405020304" pitchFamily="18" charset="0"/>
                          <a:cs typeface="Times New Roman" panose="02020603050405020304" pitchFamily="18" charset="0"/>
                        </a:rPr>
                        <a:t>6.</a:t>
                      </a:r>
                    </a:p>
                  </a:txBody>
                  <a:tcPr/>
                </a:tc>
                <a:tc>
                  <a:txBody>
                    <a:bodyPr/>
                    <a:lstStyle/>
                    <a:p>
                      <a:r>
                        <a:rPr lang="en-US" sz="1800" dirty="0">
                          <a:latin typeface="Times New Roman" panose="02020603050405020304" pitchFamily="18" charset="0"/>
                          <a:cs typeface="Times New Roman" panose="02020603050405020304" pitchFamily="18" charset="0"/>
                        </a:rPr>
                        <a:t>Design</a:t>
                      </a:r>
                    </a:p>
                  </a:txBody>
                  <a:tcPr/>
                </a:tc>
                <a:tc>
                  <a:txBody>
                    <a:bodyPr/>
                    <a:lstStyle/>
                    <a:p>
                      <a:endParaRPr lang="en-US" dirty="0"/>
                    </a:p>
                  </a:txBody>
                  <a:tcPr/>
                </a:tc>
                <a:extLst>
                  <a:ext uri="{0D108BD9-81ED-4DB2-BD59-A6C34878D82A}">
                    <a16:rowId xmlns="" xmlns:a16="http://schemas.microsoft.com/office/drawing/2014/main" val="3172212246"/>
                  </a:ext>
                </a:extLst>
              </a:tr>
              <a:tr h="362900">
                <a:tc>
                  <a:txBody>
                    <a:bodyPr/>
                    <a:lstStyle/>
                    <a:p>
                      <a:r>
                        <a:rPr lang="en-US" sz="1800" dirty="0">
                          <a:latin typeface="Times New Roman" panose="02020603050405020304" pitchFamily="18" charset="0"/>
                          <a:cs typeface="Times New Roman" panose="02020603050405020304" pitchFamily="18" charset="0"/>
                        </a:rPr>
                        <a:t>7.</a:t>
                      </a:r>
                    </a:p>
                  </a:txBody>
                  <a:tcPr/>
                </a:tc>
                <a:tc>
                  <a:txBody>
                    <a:bodyPr/>
                    <a:lstStyle/>
                    <a:p>
                      <a:r>
                        <a:rPr lang="en-US" sz="1800" dirty="0">
                          <a:latin typeface="Times New Roman" panose="02020603050405020304" pitchFamily="18" charset="0"/>
                          <a:cs typeface="Times New Roman" panose="02020603050405020304" pitchFamily="18" charset="0"/>
                        </a:rPr>
                        <a:t>Algorithms and models</a:t>
                      </a:r>
                    </a:p>
                  </a:txBody>
                  <a:tcPr/>
                </a:tc>
                <a:tc>
                  <a:txBody>
                    <a:bodyPr/>
                    <a:lstStyle/>
                    <a:p>
                      <a:endParaRPr lang="en-US" dirty="0"/>
                    </a:p>
                  </a:txBody>
                  <a:tcPr/>
                </a:tc>
                <a:extLst>
                  <a:ext uri="{0D108BD9-81ED-4DB2-BD59-A6C34878D82A}">
                    <a16:rowId xmlns="" xmlns:a16="http://schemas.microsoft.com/office/drawing/2014/main" val="632830613"/>
                  </a:ext>
                </a:extLst>
              </a:tr>
              <a:tr h="492152">
                <a:tc>
                  <a:txBody>
                    <a:bodyPr/>
                    <a:lstStyle/>
                    <a:p>
                      <a:r>
                        <a:rPr lang="en-US" sz="1800" dirty="0">
                          <a:latin typeface="Times New Roman" panose="02020603050405020304" pitchFamily="18" charset="0"/>
                          <a:cs typeface="Times New Roman" panose="02020603050405020304" pitchFamily="18" charset="0"/>
                        </a:rPr>
                        <a:t>8.</a:t>
                      </a:r>
                    </a:p>
                  </a:txBody>
                  <a:tcPr/>
                </a:tc>
                <a:tc>
                  <a:txBody>
                    <a:bodyPr/>
                    <a:lstStyle/>
                    <a:p>
                      <a:r>
                        <a:rPr lang="en-US" sz="1800" dirty="0">
                          <a:latin typeface="Times New Roman" panose="02020603050405020304" pitchFamily="18" charset="0"/>
                          <a:cs typeface="Times New Roman" panose="02020603050405020304" pitchFamily="18" charset="0"/>
                        </a:rPr>
                        <a:t>Results and Evaluation</a:t>
                      </a:r>
                    </a:p>
                  </a:txBody>
                  <a:tcPr/>
                </a:tc>
                <a:tc>
                  <a:txBody>
                    <a:bodyPr/>
                    <a:lstStyle/>
                    <a:p>
                      <a:endParaRPr lang="en-US" dirty="0"/>
                    </a:p>
                  </a:txBody>
                  <a:tcPr/>
                </a:tc>
                <a:extLst>
                  <a:ext uri="{0D108BD9-81ED-4DB2-BD59-A6C34878D82A}">
                    <a16:rowId xmlns="" xmlns:a16="http://schemas.microsoft.com/office/drawing/2014/main" val="3741979859"/>
                  </a:ext>
                </a:extLst>
              </a:tr>
              <a:tr h="362900">
                <a:tc>
                  <a:txBody>
                    <a:bodyPr/>
                    <a:lstStyle/>
                    <a:p>
                      <a:r>
                        <a:rPr lang="en-US" sz="1800" dirty="0">
                          <a:latin typeface="Times New Roman" panose="02020603050405020304" pitchFamily="18" charset="0"/>
                          <a:cs typeface="Times New Roman" panose="02020603050405020304" pitchFamily="18" charset="0"/>
                        </a:rPr>
                        <a:t>9.</a:t>
                      </a:r>
                    </a:p>
                  </a:txBody>
                  <a:tcPr/>
                </a:tc>
                <a:tc>
                  <a:txBody>
                    <a:bodyPr/>
                    <a:lstStyle/>
                    <a:p>
                      <a:r>
                        <a:rPr lang="en-US" sz="1800" dirty="0" smtClean="0">
                          <a:latin typeface="Times New Roman" panose="02020603050405020304" pitchFamily="18" charset="0"/>
                          <a:cs typeface="Times New Roman" panose="02020603050405020304" pitchFamily="18" charset="0"/>
                        </a:rPr>
                        <a:t>Summary and References</a:t>
                      </a:r>
                      <a:endParaRPr lang="en-US" sz="1800" dirty="0">
                        <a:latin typeface="Times New Roman" panose="02020603050405020304" pitchFamily="18" charset="0"/>
                        <a:cs typeface="Times New Roman" panose="02020603050405020304" pitchFamily="18" charset="0"/>
                      </a:endParaRPr>
                    </a:p>
                  </a:txBody>
                  <a:tcPr/>
                </a:tc>
                <a:tc>
                  <a:txBody>
                    <a:bodyPr/>
                    <a:lstStyle/>
                    <a:p>
                      <a:endParaRPr lang="en-US" dirty="0"/>
                    </a:p>
                  </a:txBody>
                  <a:tcPr/>
                </a:tc>
                <a:extLst>
                  <a:ext uri="{0D108BD9-81ED-4DB2-BD59-A6C34878D82A}">
                    <a16:rowId xmlns="" xmlns:a16="http://schemas.microsoft.com/office/drawing/2014/main" val="2927961688"/>
                  </a:ext>
                </a:extLst>
              </a:tr>
            </a:tbl>
          </a:graphicData>
        </a:graphic>
      </p:graphicFrame>
      <p:sp>
        <p:nvSpPr>
          <p:cNvPr id="4" name="Slide Number Placeholder 3">
            <a:extLst>
              <a:ext uri="{FF2B5EF4-FFF2-40B4-BE49-F238E27FC236}">
                <a16:creationId xmlns="" xmlns:a16="http://schemas.microsoft.com/office/drawing/2014/main" id="{E520E612-BA04-431B-B11A-07926212B480}"/>
              </a:ext>
            </a:extLst>
          </p:cNvPr>
          <p:cNvSpPr>
            <a:spLocks noGrp="1"/>
          </p:cNvSpPr>
          <p:nvPr>
            <p:ph type="sldNum" sz="quarter" idx="12"/>
          </p:nvPr>
        </p:nvSpPr>
        <p:spPr/>
        <p:txBody>
          <a:bodyPr/>
          <a:lstStyle/>
          <a:p>
            <a:fld id="{C77F0986-6865-4511-87B8-11313F12EDA9}" type="slidenum">
              <a:rPr lang="en-US" smtClean="0"/>
              <a:pPr/>
              <a:t>5</a:t>
            </a:fld>
            <a:endParaRPr lang="en-US" dirty="0"/>
          </a:p>
        </p:txBody>
      </p:sp>
    </p:spTree>
    <p:extLst>
      <p:ext uri="{BB962C8B-B14F-4D97-AF65-F5344CB8AC3E}">
        <p14:creationId xmlns:p14="http://schemas.microsoft.com/office/powerpoint/2010/main" val="2003820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ADF5F20F-A974-4D11-9701-0A15D4F0DB6B}"/>
              </a:ext>
            </a:extLst>
          </p:cNvPr>
          <p:cNvSpPr>
            <a:spLocks noGrp="1"/>
          </p:cNvSpPr>
          <p:nvPr>
            <p:ph type="sldNum" sz="quarter" idx="12"/>
          </p:nvPr>
        </p:nvSpPr>
        <p:spPr/>
        <p:txBody>
          <a:bodyPr/>
          <a:lstStyle/>
          <a:p>
            <a:fld id="{E76192A8-943E-44A0-A923-0FA9071E2CC0}" type="slidenum">
              <a:rPr lang="en-US" smtClean="0"/>
              <a:t>6</a:t>
            </a:fld>
            <a:endParaRPr lang="en-US"/>
          </a:p>
        </p:txBody>
      </p:sp>
      <p:sp>
        <p:nvSpPr>
          <p:cNvPr id="3" name="Rectangle 2">
            <a:extLst>
              <a:ext uri="{FF2B5EF4-FFF2-40B4-BE49-F238E27FC236}">
                <a16:creationId xmlns="" xmlns:a16="http://schemas.microsoft.com/office/drawing/2014/main" id="{237E790F-126D-4B14-866E-7DB6C86E7E14}"/>
              </a:ext>
            </a:extLst>
          </p:cNvPr>
          <p:cNvSpPr/>
          <p:nvPr/>
        </p:nvSpPr>
        <p:spPr>
          <a:xfrm>
            <a:off x="0" y="0"/>
            <a:ext cx="8875643" cy="5847755"/>
          </a:xfrm>
          <a:prstGeom prst="rect">
            <a:avLst/>
          </a:prstGeom>
          <a:noFill/>
        </p:spPr>
        <p:txBody>
          <a:bodyPr wrap="square" lIns="91440" tIns="45720" rIns="91440" bIns="45720">
            <a:spAutoFit/>
          </a:bodyPr>
          <a:lstStyle/>
          <a:p>
            <a:pPr algn="ctr">
              <a:lnSpc>
                <a:spcPct val="150000"/>
              </a:lnSpc>
            </a:pPr>
            <a:r>
              <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Introduction</a:t>
            </a:r>
          </a:p>
          <a:p>
            <a:r>
              <a:rPr lang="en-US" sz="16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Breast Cancer can occur both in Men and Women. But, it commonly occurs among Women. When growth of cells become uncontrollable, they form mass tissue called tumor. According to the reports, it has become the major cause for death among most of the affected women. There are two types of tumors. They are M (Malignant) and B (Benign). </a:t>
            </a:r>
          </a:p>
          <a:p>
            <a:r>
              <a:rPr lang="en-US" sz="16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The Benign tumors do not spread to all body organs and can be completely unfasten without the fear of growing again. They are non-cancerous. But the malignant tumors are cancerous and there are high chances of their occurrence even after complete removal. These cells spread and attach to other body tissues to form new tumors that may cause an effect to entire functionality on the whole.</a:t>
            </a:r>
          </a:p>
          <a:p>
            <a:endParaRPr lang="en-US" sz="16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r>
              <a:rPr lang="en-US" sz="16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 the process of detection of Breast Cancer, a patient has to undergo several tests such as surgical biopsy – operation. In the present scenario, many Big Data, Data Mining and Machine Learning techniques have made great contributions in the field of Healthcare.</a:t>
            </a:r>
          </a:p>
          <a:p>
            <a:r>
              <a:rPr lang="en-US" sz="16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Early detection of a particular disease, Early medication to prevent further growth of those harmful cells will help save the lives of lots of affected people. The various supervised and unsupervised learning techniques have proved to be very useful and serve as one of the core parts for healthcare measures in this field.  </a:t>
            </a:r>
          </a:p>
          <a:p>
            <a:r>
              <a:rPr lang="en-US" sz="1600" dirty="0">
                <a:ln w="0"/>
                <a:effectLst>
                  <a:outerShdw blurRad="38100" dist="19050" dir="2700000" algn="tl" rotWithShape="0">
                    <a:schemeClr val="dk1">
                      <a:alpha val="40000"/>
                    </a:schemeClr>
                  </a:outerShdw>
                </a:effectLst>
              </a:rPr>
              <a:t> </a:t>
            </a:r>
            <a:endParaRPr lang="en-US" sz="1600" b="0" cap="none" spc="0" dirty="0">
              <a:ln w="0"/>
              <a:solidFill>
                <a:schemeClr val="tx1"/>
              </a:solidFill>
              <a:effectLst>
                <a:outerShdw blurRad="38100" dist="19050" dir="2700000" algn="tl" rotWithShape="0">
                  <a:schemeClr val="dk1">
                    <a:alpha val="40000"/>
                  </a:schemeClr>
                </a:outerShdw>
              </a:effectLst>
            </a:endParaRPr>
          </a:p>
          <a:p>
            <a:pPr algn="ctr"/>
            <a:endParaRPr 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976797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E78DF078-36DA-4C2C-BCE4-EBDC425B7F29}"/>
              </a:ext>
            </a:extLst>
          </p:cNvPr>
          <p:cNvSpPr>
            <a:spLocks noGrp="1"/>
          </p:cNvSpPr>
          <p:nvPr>
            <p:ph type="sldNum" sz="quarter" idx="12"/>
          </p:nvPr>
        </p:nvSpPr>
        <p:spPr/>
        <p:txBody>
          <a:bodyPr/>
          <a:lstStyle/>
          <a:p>
            <a:fld id="{E76192A8-943E-44A0-A923-0FA9071E2CC0}" type="slidenum">
              <a:rPr lang="en-US" smtClean="0"/>
              <a:t>7</a:t>
            </a:fld>
            <a:endParaRPr lang="en-US"/>
          </a:p>
        </p:txBody>
      </p:sp>
      <p:sp>
        <p:nvSpPr>
          <p:cNvPr id="3" name="Rectangle 2">
            <a:extLst>
              <a:ext uri="{FF2B5EF4-FFF2-40B4-BE49-F238E27FC236}">
                <a16:creationId xmlns="" xmlns:a16="http://schemas.microsoft.com/office/drawing/2014/main" id="{D3F0FACB-C129-4AB3-9E59-784E11731BB5}"/>
              </a:ext>
            </a:extLst>
          </p:cNvPr>
          <p:cNvSpPr/>
          <p:nvPr/>
        </p:nvSpPr>
        <p:spPr>
          <a:xfrm>
            <a:off x="0" y="150780"/>
            <a:ext cx="9144000" cy="3200876"/>
          </a:xfrm>
          <a:prstGeom prst="rect">
            <a:avLst/>
          </a:prstGeom>
        </p:spPr>
        <p:txBody>
          <a:bodyPr wrap="square">
            <a:spAutoFit/>
          </a:bodyPr>
          <a:lstStyle/>
          <a:p>
            <a:pPr algn="ctr"/>
            <a:r>
              <a:rPr lang="en-US" sz="3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Problem Definition</a:t>
            </a:r>
          </a:p>
          <a:p>
            <a:pPr algn="ctr"/>
            <a:endParaRPr lang="en-US" dirty="0">
              <a:ln w="0"/>
              <a:effectLst>
                <a:outerShdw blurRad="38100" dist="19050" dir="2700000" algn="tl" rotWithShape="0">
                  <a:schemeClr val="dk1">
                    <a:alpha val="40000"/>
                  </a:schemeClr>
                </a:outerShdw>
              </a:effectLst>
            </a:endParaRPr>
          </a:p>
          <a:p>
            <a:pPr algn="ctr"/>
            <a:endParaRPr lang="en-US" dirty="0">
              <a:ln w="0"/>
              <a:effectLst>
                <a:outerShdw blurRad="38100" dist="19050" dir="2700000" algn="tl" rotWithShape="0">
                  <a:schemeClr val="dk1">
                    <a:alpha val="40000"/>
                  </a:schemeClr>
                </a:outerShdw>
              </a:effectLst>
            </a:endParaRPr>
          </a:p>
          <a:p>
            <a:pPr algn="ctr"/>
            <a:endParaRPr lang="en-US" dirty="0">
              <a:ln w="0"/>
              <a:effectLst>
                <a:outerShdw blurRad="38100" dist="19050" dir="2700000" algn="tl" rotWithShape="0">
                  <a:schemeClr val="dk1">
                    <a:alpha val="40000"/>
                  </a:schemeClr>
                </a:outerShdw>
              </a:effectLst>
            </a:endParaRPr>
          </a:p>
          <a:p>
            <a:pPr algn="ctr"/>
            <a:endParaRPr lang="en-US"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ct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Breast Cancer Detection  : Big Data and Machine Learning </a:t>
            </a:r>
            <a:r>
              <a:rPr lang="en-US" sz="4000" dirty="0" err="1">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Approch</a:t>
            </a:r>
            <a:endParaRPr lang="en-US"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ctr"/>
            <a:endParaRPr lang="en-US"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1025444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97E1662C-1FAD-4A23-BCB9-260109ECD9F1}"/>
              </a:ext>
            </a:extLst>
          </p:cNvPr>
          <p:cNvSpPr>
            <a:spLocks noGrp="1"/>
          </p:cNvSpPr>
          <p:nvPr>
            <p:ph type="sldNum" sz="quarter" idx="12"/>
          </p:nvPr>
        </p:nvSpPr>
        <p:spPr/>
        <p:txBody>
          <a:bodyPr/>
          <a:lstStyle/>
          <a:p>
            <a:fld id="{C77F0986-6865-4511-87B8-11313F12EDA9}" type="slidenum">
              <a:rPr lang="en-US" smtClean="0"/>
              <a:t>8</a:t>
            </a:fld>
            <a:endParaRPr lang="en-US"/>
          </a:p>
        </p:txBody>
      </p:sp>
      <p:sp>
        <p:nvSpPr>
          <p:cNvPr id="3" name="Rectangle 2">
            <a:extLst>
              <a:ext uri="{FF2B5EF4-FFF2-40B4-BE49-F238E27FC236}">
                <a16:creationId xmlns="" xmlns:a16="http://schemas.microsoft.com/office/drawing/2014/main" id="{15CA9C91-FDD0-4F11-98F8-C34FC340A93B}"/>
              </a:ext>
            </a:extLst>
          </p:cNvPr>
          <p:cNvSpPr/>
          <p:nvPr/>
        </p:nvSpPr>
        <p:spPr>
          <a:xfrm>
            <a:off x="1529506" y="150780"/>
            <a:ext cx="6084999" cy="584775"/>
          </a:xfrm>
          <a:prstGeom prst="rect">
            <a:avLst/>
          </a:prstGeom>
        </p:spPr>
        <p:txBody>
          <a:bodyPr wrap="none">
            <a:spAutoFit/>
          </a:bodyPr>
          <a:lstStyle/>
          <a:p>
            <a:pPr algn="ctr"/>
            <a:r>
              <a:rPr lang="en-US" sz="3200" dirty="0">
                <a:ln w="0"/>
                <a:effectLst>
                  <a:outerShdw blurRad="38100" dist="19050" dir="2700000" algn="tl" rotWithShape="0">
                    <a:schemeClr val="dk1">
                      <a:alpha val="40000"/>
                    </a:schemeClr>
                  </a:outerShdw>
                </a:effectLst>
              </a:rPr>
              <a:t>Software Requirement Specification</a:t>
            </a:r>
          </a:p>
        </p:txBody>
      </p:sp>
      <p:grpSp>
        <p:nvGrpSpPr>
          <p:cNvPr id="7" name="Group 6">
            <a:extLst>
              <a:ext uri="{FF2B5EF4-FFF2-40B4-BE49-F238E27FC236}">
                <a16:creationId xmlns="" xmlns:a16="http://schemas.microsoft.com/office/drawing/2014/main" id="{9BE1804B-7967-43F5-A09F-43FA679DD286}"/>
              </a:ext>
            </a:extLst>
          </p:cNvPr>
          <p:cNvGrpSpPr/>
          <p:nvPr/>
        </p:nvGrpSpPr>
        <p:grpSpPr>
          <a:xfrm>
            <a:off x="0" y="3715602"/>
            <a:ext cx="9144000" cy="1431854"/>
            <a:chOff x="0" y="4948862"/>
            <a:chExt cx="12192000" cy="1909138"/>
          </a:xfrm>
        </p:grpSpPr>
        <p:sp>
          <p:nvSpPr>
            <p:cNvPr id="8" name="Freeform: Shape 7">
              <a:extLst>
                <a:ext uri="{FF2B5EF4-FFF2-40B4-BE49-F238E27FC236}">
                  <a16:creationId xmlns="" xmlns:a16="http://schemas.microsoft.com/office/drawing/2014/main" id="{D23F704D-7A1B-46D5-80CD-D252567C9494}"/>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800">
                <a:defRPr/>
              </a:pPr>
              <a:endParaRPr lang="en-US" sz="1200">
                <a:solidFill>
                  <a:prstClr val="black"/>
                </a:solidFill>
                <a:latin typeface="Calibri" panose="020F0502020204030204"/>
              </a:endParaRPr>
            </a:p>
          </p:txBody>
        </p:sp>
        <p:sp>
          <p:nvSpPr>
            <p:cNvPr id="9" name="Freeform: Shape 8">
              <a:extLst>
                <a:ext uri="{FF2B5EF4-FFF2-40B4-BE49-F238E27FC236}">
                  <a16:creationId xmlns="" xmlns:a16="http://schemas.microsoft.com/office/drawing/2014/main" id="{2C779B7A-22DC-4638-97A3-FD6F6B06F5EC}"/>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68580" tIns="34290" rIns="68580" bIns="34290" numCol="1" anchor="t" anchorCtr="0" compatLnSpc="1">
              <a:prstTxWarp prst="textNoShape">
                <a:avLst/>
              </a:prstTxWarp>
            </a:bodyPr>
            <a:lstStyle/>
            <a:p>
              <a:pPr defTabSz="685800">
                <a:defRPr/>
              </a:pPr>
              <a:endParaRPr lang="en-US" sz="1200">
                <a:solidFill>
                  <a:prstClr val="black"/>
                </a:solidFill>
                <a:latin typeface="Calibri" panose="020F0502020204030204"/>
              </a:endParaRPr>
            </a:p>
          </p:txBody>
        </p:sp>
      </p:grpSp>
      <p:grpSp>
        <p:nvGrpSpPr>
          <p:cNvPr id="10" name="Group 9">
            <a:extLst>
              <a:ext uri="{FF2B5EF4-FFF2-40B4-BE49-F238E27FC236}">
                <a16:creationId xmlns="" xmlns:a16="http://schemas.microsoft.com/office/drawing/2014/main" id="{F84AC895-A611-40AD-A210-5114239C85B8}"/>
              </a:ext>
            </a:extLst>
          </p:cNvPr>
          <p:cNvGrpSpPr/>
          <p:nvPr/>
        </p:nvGrpSpPr>
        <p:grpSpPr>
          <a:xfrm>
            <a:off x="405959" y="227274"/>
            <a:ext cx="2836290" cy="1879867"/>
            <a:chOff x="500751" y="-27277"/>
            <a:chExt cx="3781720" cy="2506486"/>
          </a:xfrm>
        </p:grpSpPr>
        <p:sp>
          <p:nvSpPr>
            <p:cNvPr id="11" name="Rectangle 10">
              <a:extLst>
                <a:ext uri="{FF2B5EF4-FFF2-40B4-BE49-F238E27FC236}">
                  <a16:creationId xmlns="" xmlns:a16="http://schemas.microsoft.com/office/drawing/2014/main" id="{736ED9A4-8674-47BA-866A-3007FCF3F0AE}"/>
                </a:ext>
              </a:extLst>
            </p:cNvPr>
            <p:cNvSpPr/>
            <p:nvPr/>
          </p:nvSpPr>
          <p:spPr>
            <a:xfrm>
              <a:off x="500751" y="632830"/>
              <a:ext cx="3433073" cy="492443"/>
            </a:xfrm>
            <a:prstGeom prst="rect">
              <a:avLst/>
            </a:prstGeom>
          </p:spPr>
          <p:txBody>
            <a:bodyPr wrap="square" lIns="0" tIns="0" rIns="0" bIns="0">
              <a:spAutoFit/>
            </a:bodyPr>
            <a:lstStyle/>
            <a:p>
              <a:pPr defTabSz="685800">
                <a:defRPr/>
              </a:pPr>
              <a:endParaRPr lang="en-US" sz="2400" b="1" dirty="0">
                <a:solidFill>
                  <a:srgbClr val="083D65"/>
                </a:solidFill>
                <a:latin typeface="Segoe UI" panose="020B0502040204020203" pitchFamily="34" charset="0"/>
                <a:ea typeface="Open Sans" panose="020B0606030504020204" pitchFamily="34" charset="0"/>
                <a:cs typeface="Segoe UI" panose="020B0502040204020203" pitchFamily="34" charset="0"/>
              </a:endParaRPr>
            </a:p>
          </p:txBody>
        </p:sp>
        <p:grpSp>
          <p:nvGrpSpPr>
            <p:cNvPr id="12" name="Group 11">
              <a:extLst>
                <a:ext uri="{FF2B5EF4-FFF2-40B4-BE49-F238E27FC236}">
                  <a16:creationId xmlns="" xmlns:a16="http://schemas.microsoft.com/office/drawing/2014/main" id="{23140DDF-506A-49F2-8B4D-A3E783C0B930}"/>
                </a:ext>
              </a:extLst>
            </p:cNvPr>
            <p:cNvGrpSpPr/>
            <p:nvPr/>
          </p:nvGrpSpPr>
          <p:grpSpPr>
            <a:xfrm>
              <a:off x="508143" y="-27277"/>
              <a:ext cx="3774328" cy="2506486"/>
              <a:chOff x="543826" y="-188058"/>
              <a:chExt cx="3774328" cy="2506486"/>
            </a:xfrm>
          </p:grpSpPr>
          <p:sp>
            <p:nvSpPr>
              <p:cNvPr id="13" name="TextBox 12">
                <a:extLst>
                  <a:ext uri="{FF2B5EF4-FFF2-40B4-BE49-F238E27FC236}">
                    <a16:creationId xmlns="" xmlns:a16="http://schemas.microsoft.com/office/drawing/2014/main" id="{CA8A647F-0B16-4048-88ED-D69F6CBEA415}"/>
                  </a:ext>
                </a:extLst>
              </p:cNvPr>
              <p:cNvSpPr txBox="1"/>
              <p:nvPr/>
            </p:nvSpPr>
            <p:spPr>
              <a:xfrm>
                <a:off x="2540427" y="1700901"/>
                <a:ext cx="1777727" cy="328294"/>
              </a:xfrm>
              <a:prstGeom prst="rect">
                <a:avLst/>
              </a:prstGeom>
              <a:noFill/>
            </p:spPr>
            <p:txBody>
              <a:bodyPr wrap="square" lIns="0" tIns="0" rIns="0" bIns="0" rtlCol="0">
                <a:spAutoFit/>
              </a:bodyPr>
              <a:lstStyle/>
              <a:p>
                <a:pPr defTabSz="685800">
                  <a:defRPr/>
                </a:pPr>
                <a:r>
                  <a:rPr lang="en-IN" sz="1600" b="1" dirty="0">
                    <a:latin typeface="Times New Roman" pitchFamily="18" charset="0"/>
                    <a:cs typeface="Times New Roman" pitchFamily="18" charset="0"/>
                  </a:rPr>
                  <a:t>   </a:t>
                </a:r>
                <a:endParaRPr lang="id-ID" sz="1600" b="1" dirty="0">
                  <a:latin typeface="Times New Roman" pitchFamily="18" charset="0"/>
                  <a:cs typeface="Times New Roman" pitchFamily="18" charset="0"/>
                </a:endParaRPr>
              </a:p>
            </p:txBody>
          </p:sp>
          <p:grpSp>
            <p:nvGrpSpPr>
              <p:cNvPr id="14" name="Group 13">
                <a:extLst>
                  <a:ext uri="{FF2B5EF4-FFF2-40B4-BE49-F238E27FC236}">
                    <a16:creationId xmlns="" xmlns:a16="http://schemas.microsoft.com/office/drawing/2014/main" id="{0CD3FFE0-095D-4718-AA36-548035A1C66F}"/>
                  </a:ext>
                </a:extLst>
              </p:cNvPr>
              <p:cNvGrpSpPr/>
              <p:nvPr/>
            </p:nvGrpSpPr>
            <p:grpSpPr>
              <a:xfrm>
                <a:off x="543826" y="1742165"/>
                <a:ext cx="577850" cy="576263"/>
                <a:chOff x="617538" y="1927225"/>
                <a:chExt cx="577850" cy="576263"/>
              </a:xfrm>
            </p:grpSpPr>
            <p:sp>
              <p:nvSpPr>
                <p:cNvPr id="16" name="Oval 20">
                  <a:extLst>
                    <a:ext uri="{FF2B5EF4-FFF2-40B4-BE49-F238E27FC236}">
                      <a16:creationId xmlns="" xmlns:a16="http://schemas.microsoft.com/office/drawing/2014/main" id="{56A414A4-F48B-4355-8796-ADC9275442A0}"/>
                    </a:ext>
                  </a:extLst>
                </p:cNvPr>
                <p:cNvSpPr>
                  <a:spLocks noChangeArrowheads="1"/>
                </p:cNvSpPr>
                <p:nvPr/>
              </p:nvSpPr>
              <p:spPr bwMode="auto">
                <a:xfrm>
                  <a:off x="617538" y="1927225"/>
                  <a:ext cx="577850" cy="5762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800">
                    <a:defRPr/>
                  </a:pPr>
                  <a:endParaRPr lang="en-US" sz="1350">
                    <a:solidFill>
                      <a:prstClr val="black"/>
                    </a:solidFill>
                    <a:latin typeface="Calibri" panose="020F0502020204030204"/>
                  </a:endParaRPr>
                </a:p>
              </p:txBody>
            </p:sp>
            <p:sp>
              <p:nvSpPr>
                <p:cNvPr id="17" name="Line 26">
                  <a:extLst>
                    <a:ext uri="{FF2B5EF4-FFF2-40B4-BE49-F238E27FC236}">
                      <a16:creationId xmlns="" xmlns:a16="http://schemas.microsoft.com/office/drawing/2014/main" id="{08FFAE93-7A49-49C8-B1BD-3C03B25939F9}"/>
                    </a:ext>
                  </a:extLst>
                </p:cNvPr>
                <p:cNvSpPr>
                  <a:spLocks noChangeShapeType="1"/>
                </p:cNvSpPr>
                <p:nvPr/>
              </p:nvSpPr>
              <p:spPr bwMode="auto">
                <a:xfrm flipV="1">
                  <a:off x="925513" y="2105025"/>
                  <a:ext cx="55563" cy="19050"/>
                </a:xfrm>
                <a:prstGeom prst="line">
                  <a:avLst/>
                </a:prstGeom>
                <a:noFill/>
                <a:ln w="25400" cap="rnd">
                  <a:solidFill>
                    <a:srgbClr val="7AC2F9"/>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pPr defTabSz="685800">
                    <a:defRPr/>
                  </a:pPr>
                  <a:endParaRPr lang="en-US" sz="1350">
                    <a:solidFill>
                      <a:prstClr val="black"/>
                    </a:solidFill>
                    <a:latin typeface="Calibri" panose="020F0502020204030204"/>
                  </a:endParaRPr>
                </a:p>
              </p:txBody>
            </p:sp>
          </p:grpSp>
          <p:sp>
            <p:nvSpPr>
              <p:cNvPr id="15" name="Rectangle 14">
                <a:extLst>
                  <a:ext uri="{FF2B5EF4-FFF2-40B4-BE49-F238E27FC236}">
                    <a16:creationId xmlns="" xmlns:a16="http://schemas.microsoft.com/office/drawing/2014/main" id="{6BA80BFA-4516-4C9E-8D9C-B29D1505EF7B}"/>
                  </a:ext>
                </a:extLst>
              </p:cNvPr>
              <p:cNvSpPr/>
              <p:nvPr/>
            </p:nvSpPr>
            <p:spPr>
              <a:xfrm>
                <a:off x="543826" y="-188058"/>
                <a:ext cx="2388608" cy="574515"/>
              </a:xfrm>
              <a:prstGeom prst="rect">
                <a:avLst/>
              </a:prstGeom>
            </p:spPr>
            <p:txBody>
              <a:bodyPr wrap="square" lIns="0" tIns="0" rIns="0" bIns="0">
                <a:spAutoFit/>
              </a:bodyPr>
              <a:lstStyle/>
              <a:p>
                <a:pPr defTabSz="685800">
                  <a:defRPr/>
                </a:pPr>
                <a:endParaRPr lang="en-US" sz="2800" b="1" dirty="0">
                  <a:solidFill>
                    <a:srgbClr val="468DC3"/>
                  </a:solidFill>
                  <a:latin typeface="Times New Roman" pitchFamily="18" charset="0"/>
                  <a:ea typeface="Open Sans" panose="020B0606030504020204" pitchFamily="34" charset="0"/>
                  <a:cs typeface="Times New Roman" pitchFamily="18" charset="0"/>
                </a:endParaRPr>
              </a:p>
            </p:txBody>
          </p:sp>
        </p:grpSp>
      </p:grpSp>
      <p:sp>
        <p:nvSpPr>
          <p:cNvPr id="18" name="TextBox 17">
            <a:extLst>
              <a:ext uri="{FF2B5EF4-FFF2-40B4-BE49-F238E27FC236}">
                <a16:creationId xmlns="" xmlns:a16="http://schemas.microsoft.com/office/drawing/2014/main" id="{CC9834FA-3FAD-45BE-9985-E3C012828C41}"/>
              </a:ext>
            </a:extLst>
          </p:cNvPr>
          <p:cNvSpPr txBox="1"/>
          <p:nvPr/>
        </p:nvSpPr>
        <p:spPr>
          <a:xfrm>
            <a:off x="1787236" y="2833226"/>
            <a:ext cx="2784764" cy="1323439"/>
          </a:xfrm>
          <a:prstGeom prst="rect">
            <a:avLst/>
          </a:prstGeom>
          <a:noFill/>
        </p:spPr>
        <p:txBody>
          <a:bodyPr wrap="square" rtlCol="0">
            <a:spAutoFit/>
          </a:bodyPr>
          <a:lstStyle/>
          <a:p>
            <a:pPr lvl="0"/>
            <a:r>
              <a:rPr lang="en-IN" sz="1600" dirty="0">
                <a:latin typeface="Times New Roman" pitchFamily="18" charset="0"/>
                <a:cs typeface="Times New Roman" pitchFamily="18" charset="0"/>
              </a:rPr>
              <a:t>-&gt;  8GB RAM</a:t>
            </a:r>
          </a:p>
          <a:p>
            <a:pPr lvl="0"/>
            <a:r>
              <a:rPr lang="en-IN" sz="1600" dirty="0">
                <a:latin typeface="Times New Roman" pitchFamily="18" charset="0"/>
                <a:cs typeface="Times New Roman" pitchFamily="18" charset="0"/>
              </a:rPr>
              <a:t>-&gt;  Core i5 processor</a:t>
            </a:r>
          </a:p>
          <a:p>
            <a:pPr lvl="0"/>
            <a:r>
              <a:rPr lang="en-IN" sz="1600" dirty="0">
                <a:latin typeface="Times New Roman" pitchFamily="18" charset="0"/>
                <a:cs typeface="Times New Roman" pitchFamily="18" charset="0"/>
              </a:rPr>
              <a:t>-&gt;  10GB free memory space</a:t>
            </a:r>
          </a:p>
          <a:p>
            <a:pPr lvl="0"/>
            <a:r>
              <a:rPr lang="en-IN" sz="1600" dirty="0">
                <a:latin typeface="Times New Roman" pitchFamily="18" charset="0"/>
                <a:cs typeface="Times New Roman" pitchFamily="18" charset="0"/>
              </a:rPr>
              <a:t>-&gt;  Hard Disk: 1 TB</a:t>
            </a:r>
          </a:p>
          <a:p>
            <a:endParaRPr lang="en-IN" sz="1600" dirty="0">
              <a:latin typeface="Times New Roman" pitchFamily="18" charset="0"/>
              <a:cs typeface="Times New Roman" pitchFamily="18" charset="0"/>
            </a:endParaRPr>
          </a:p>
        </p:txBody>
      </p:sp>
      <p:sp>
        <p:nvSpPr>
          <p:cNvPr id="19" name="TextBox 18">
            <a:extLst>
              <a:ext uri="{FF2B5EF4-FFF2-40B4-BE49-F238E27FC236}">
                <a16:creationId xmlns="" xmlns:a16="http://schemas.microsoft.com/office/drawing/2014/main" id="{A6622107-B2FD-47D5-84C2-2383EAFA78EC}"/>
              </a:ext>
            </a:extLst>
          </p:cNvPr>
          <p:cNvSpPr txBox="1"/>
          <p:nvPr/>
        </p:nvSpPr>
        <p:spPr>
          <a:xfrm flipH="1">
            <a:off x="5195453" y="3077312"/>
            <a:ext cx="2961161" cy="1600438"/>
          </a:xfrm>
          <a:prstGeom prst="rect">
            <a:avLst/>
          </a:prstGeom>
          <a:noFill/>
        </p:spPr>
        <p:txBody>
          <a:bodyPr wrap="square" rtlCol="0">
            <a:spAutoFit/>
          </a:bodyPr>
          <a:lstStyle/>
          <a:p>
            <a:pPr lvl="0"/>
            <a:r>
              <a:rPr lang="en-IN" sz="1600" dirty="0">
                <a:latin typeface="Times New Roman" pitchFamily="18" charset="0"/>
                <a:cs typeface="Times New Roman" pitchFamily="18" charset="0"/>
              </a:rPr>
              <a:t>-&gt;  64bit OS</a:t>
            </a:r>
          </a:p>
          <a:p>
            <a:pPr lvl="0"/>
            <a:r>
              <a:rPr lang="en-IN" sz="1600" dirty="0">
                <a:latin typeface="Times New Roman" pitchFamily="18" charset="0"/>
                <a:cs typeface="Times New Roman" pitchFamily="18" charset="0"/>
              </a:rPr>
              <a:t>-&gt;  Python 3 and above</a:t>
            </a:r>
          </a:p>
          <a:p>
            <a:pPr lvl="0"/>
            <a:r>
              <a:rPr lang="en-IN" sz="1600" dirty="0">
                <a:latin typeface="Times New Roman" pitchFamily="18" charset="0"/>
                <a:cs typeface="Times New Roman" pitchFamily="18" charset="0"/>
              </a:rPr>
              <a:t>-&gt;  OS: Windows 10</a:t>
            </a:r>
          </a:p>
          <a:p>
            <a:pPr lvl="0"/>
            <a:r>
              <a:rPr lang="en-IN" sz="1600" dirty="0">
                <a:latin typeface="Times New Roman" pitchFamily="18" charset="0"/>
                <a:cs typeface="Times New Roman" pitchFamily="18" charset="0"/>
              </a:rPr>
              <a:t>-&gt;   </a:t>
            </a:r>
            <a:r>
              <a:rPr lang="en-IN" sz="1600" dirty="0" err="1">
                <a:latin typeface="Times New Roman" pitchFamily="18" charset="0"/>
                <a:cs typeface="Times New Roman" pitchFamily="18" charset="0"/>
              </a:rPr>
              <a:t>Spyder</a:t>
            </a:r>
            <a:r>
              <a:rPr lang="en-IN" sz="1600" dirty="0">
                <a:latin typeface="Times New Roman" pitchFamily="18" charset="0"/>
                <a:cs typeface="Times New Roman" pitchFamily="18" charset="0"/>
              </a:rPr>
              <a:t> Editor</a:t>
            </a:r>
          </a:p>
          <a:p>
            <a:pPr algn="ctr"/>
            <a:r>
              <a:rPr lang="en-IN" sz="1600" dirty="0">
                <a:latin typeface="Times New Roman" pitchFamily="18" charset="0"/>
                <a:cs typeface="Times New Roman" pitchFamily="18" charset="0"/>
              </a:rPr>
              <a:t>             </a:t>
            </a:r>
          </a:p>
          <a:p>
            <a:endParaRPr lang="en-IN" dirty="0"/>
          </a:p>
        </p:txBody>
      </p:sp>
      <p:sp>
        <p:nvSpPr>
          <p:cNvPr id="20" name="Pentagon 1">
            <a:extLst>
              <a:ext uri="{FF2B5EF4-FFF2-40B4-BE49-F238E27FC236}">
                <a16:creationId xmlns="" xmlns:a16="http://schemas.microsoft.com/office/drawing/2014/main" id="{F8BF64BA-EE60-4B52-8587-D71B7995FA97}"/>
              </a:ext>
            </a:extLst>
          </p:cNvPr>
          <p:cNvSpPr/>
          <p:nvPr/>
        </p:nvSpPr>
        <p:spPr>
          <a:xfrm>
            <a:off x="1307231" y="1927663"/>
            <a:ext cx="2639291" cy="677918"/>
          </a:xfrm>
          <a:prstGeom prst="homePlate">
            <a:avLst/>
          </a:prstGeom>
          <a:solidFill>
            <a:srgbClr val="FB6F18"/>
          </a:solidFill>
          <a:ln>
            <a:solidFill>
              <a:srgbClr val="FB6F1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latin typeface="Times New Roman" pitchFamily="18" charset="0"/>
                <a:cs typeface="Times New Roman" pitchFamily="18" charset="0"/>
              </a:rPr>
              <a:t>Hardware requirement</a:t>
            </a:r>
            <a:endParaRPr lang="id-ID" b="1" dirty="0">
              <a:solidFill>
                <a:schemeClr val="tx1"/>
              </a:solidFill>
              <a:latin typeface="Times New Roman" pitchFamily="18" charset="0"/>
              <a:cs typeface="Times New Roman" pitchFamily="18" charset="0"/>
            </a:endParaRPr>
          </a:p>
          <a:p>
            <a:pPr algn="ctr"/>
            <a:endParaRPr lang="en-IN" dirty="0"/>
          </a:p>
        </p:txBody>
      </p:sp>
      <p:sp>
        <p:nvSpPr>
          <p:cNvPr id="21" name="Pentagon 4">
            <a:extLst>
              <a:ext uri="{FF2B5EF4-FFF2-40B4-BE49-F238E27FC236}">
                <a16:creationId xmlns="" xmlns:a16="http://schemas.microsoft.com/office/drawing/2014/main" id="{3F0209BE-6979-4182-AFB6-1CCB10591188}"/>
              </a:ext>
            </a:extLst>
          </p:cNvPr>
          <p:cNvSpPr/>
          <p:nvPr/>
        </p:nvSpPr>
        <p:spPr>
          <a:xfrm>
            <a:off x="5049981" y="1925198"/>
            <a:ext cx="2971800" cy="664368"/>
          </a:xfrm>
          <a:prstGeom prst="homePlate">
            <a:avLst/>
          </a:prstGeom>
          <a:solidFill>
            <a:srgbClr val="FB6F1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tx1"/>
                </a:solidFill>
                <a:latin typeface="Times New Roman" pitchFamily="18" charset="0"/>
                <a:cs typeface="Times New Roman" pitchFamily="18" charset="0"/>
              </a:rPr>
              <a:t>Hardware requirement</a:t>
            </a:r>
            <a:endParaRPr lang="id-ID" sz="2000" b="1" dirty="0">
              <a:solidFill>
                <a:schemeClr val="tx1"/>
              </a:solidFill>
              <a:latin typeface="Times New Roman" pitchFamily="18" charset="0"/>
              <a:cs typeface="Times New Roman" pitchFamily="18" charset="0"/>
            </a:endParaRPr>
          </a:p>
          <a:p>
            <a:pPr algn="ctr"/>
            <a:endParaRPr lang="en-IN" dirty="0"/>
          </a:p>
        </p:txBody>
      </p:sp>
    </p:spTree>
    <p:extLst>
      <p:ext uri="{BB962C8B-B14F-4D97-AF65-F5344CB8AC3E}">
        <p14:creationId xmlns:p14="http://schemas.microsoft.com/office/powerpoint/2010/main" val="38248658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
            </a:r>
            <a:br>
              <a:rPr lang="en-IN" dirty="0"/>
            </a:br>
            <a:endParaRPr lang="en-IN" dirty="0"/>
          </a:p>
        </p:txBody>
      </p:sp>
      <p:sp>
        <p:nvSpPr>
          <p:cNvPr id="3" name="Content Placeholder 2"/>
          <p:cNvSpPr>
            <a:spLocks noGrp="1"/>
          </p:cNvSpPr>
          <p:nvPr>
            <p:ph idx="1"/>
          </p:nvPr>
        </p:nvSpPr>
        <p:spPr>
          <a:xfrm>
            <a:off x="394855" y="1447803"/>
            <a:ext cx="8427027" cy="3695698"/>
          </a:xfrm>
        </p:spPr>
        <p:txBody>
          <a:bodyPr>
            <a:normAutofit/>
          </a:bodyPr>
          <a:lstStyle/>
          <a:p>
            <a:pPr marL="0" indent="0" algn="just">
              <a:buNone/>
            </a:pPr>
            <a:r>
              <a:rPr lang="en-US" sz="2400" dirty="0">
                <a:solidFill>
                  <a:srgbClr val="C00000"/>
                </a:solidFill>
                <a:latin typeface="Times New Roman" pitchFamily="18" charset="0"/>
                <a:cs typeface="Times New Roman" pitchFamily="18" charset="0"/>
              </a:rPr>
              <a:t>1.Histopathological Image Analysis Using Image Processing    Technique</a:t>
            </a:r>
            <a:endParaRPr lang="en-IN" sz="2400" dirty="0">
              <a:solidFill>
                <a:srgbClr val="C00000"/>
              </a:solidFill>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Histology deals with the study of the microscopic structure of cells and tissues of organisms.</a:t>
            </a:r>
            <a:endParaRPr lang="en-IN"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The knowledge of biological (microscopic) structures and their functions at the sub-cellular, cellular, tissue and organ levels is central to the study of disease proliferation and prognosis of disease.</a:t>
            </a:r>
          </a:p>
          <a:p>
            <a:pPr algn="just"/>
            <a:r>
              <a:rPr lang="en-US" sz="2000" dirty="0">
                <a:latin typeface="Times New Roman" pitchFamily="18" charset="0"/>
                <a:cs typeface="Times New Roman" pitchFamily="18" charset="0"/>
              </a:rPr>
              <a:t> Also to study and analyse histological image under microscope, pathologists identify the morphological characteristics of tissue which indicates the presence of disease like cancer.</a:t>
            </a:r>
            <a:endParaRPr lang="en-IN" sz="2000" dirty="0">
              <a:latin typeface="Times New Roman" pitchFamily="18" charset="0"/>
              <a:cs typeface="Times New Roman" pitchFamily="18" charset="0"/>
            </a:endParaRPr>
          </a:p>
          <a:p>
            <a:pPr marL="0" indent="0">
              <a:buNone/>
            </a:pPr>
            <a:endParaRPr lang="en-IN" dirty="0"/>
          </a:p>
          <a:p>
            <a:endParaRPr lang="en-IN" dirty="0"/>
          </a:p>
        </p:txBody>
      </p:sp>
      <p:sp>
        <p:nvSpPr>
          <p:cNvPr id="4" name="Rectangle 3">
            <a:extLst>
              <a:ext uri="{FF2B5EF4-FFF2-40B4-BE49-F238E27FC236}">
                <a16:creationId xmlns="" xmlns:a16="http://schemas.microsoft.com/office/drawing/2014/main" id="{0F096158-5C38-4AFB-8196-0215E9708B2A}"/>
              </a:ext>
            </a:extLst>
          </p:cNvPr>
          <p:cNvSpPr/>
          <p:nvPr/>
        </p:nvSpPr>
        <p:spPr>
          <a:xfrm>
            <a:off x="3110948" y="28940"/>
            <a:ext cx="3906078" cy="584775"/>
          </a:xfrm>
          <a:prstGeom prst="rect">
            <a:avLst/>
          </a:prstGeom>
          <a:noFill/>
        </p:spPr>
        <p:txBody>
          <a:bodyPr wrap="square" lIns="91440" tIns="45720" rIns="91440" bIns="45720">
            <a:spAutoFit/>
          </a:bodyPr>
          <a:lstStyle/>
          <a:p>
            <a:pPr algn="ctr"/>
            <a:r>
              <a:rPr lang="en-US" sz="32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Project Planning</a:t>
            </a:r>
          </a:p>
        </p:txBody>
      </p:sp>
      <p:sp>
        <p:nvSpPr>
          <p:cNvPr id="7" name="Rectangle 6">
            <a:extLst>
              <a:ext uri="{FF2B5EF4-FFF2-40B4-BE49-F238E27FC236}">
                <a16:creationId xmlns="" xmlns:a16="http://schemas.microsoft.com/office/drawing/2014/main" id="{0E01F858-D757-4B27-B663-FDB6A93B2927}"/>
              </a:ext>
            </a:extLst>
          </p:cNvPr>
          <p:cNvSpPr/>
          <p:nvPr/>
        </p:nvSpPr>
        <p:spPr>
          <a:xfrm>
            <a:off x="475186" y="551851"/>
            <a:ext cx="1845377" cy="369332"/>
          </a:xfrm>
          <a:prstGeom prst="rect">
            <a:avLst/>
          </a:prstGeom>
        </p:spPr>
        <p:txBody>
          <a:bodyPr wrap="none">
            <a:spAutoFit/>
          </a:bodyPr>
          <a:lstStyle/>
          <a:p>
            <a:pPr algn="ctr"/>
            <a:r>
              <a:rPr lang="en-US" b="1" u="sng" dirty="0">
                <a:latin typeface="Times New Roman" pitchFamily="18" charset="0"/>
                <a:cs typeface="Times New Roman" pitchFamily="18" charset="0"/>
              </a:rPr>
              <a:t>Existing Systems</a:t>
            </a:r>
            <a:endParaRPr lang="en-IN" dirty="0"/>
          </a:p>
        </p:txBody>
      </p:sp>
    </p:spTree>
    <p:extLst>
      <p:ext uri="{BB962C8B-B14F-4D97-AF65-F5344CB8AC3E}">
        <p14:creationId xmlns:p14="http://schemas.microsoft.com/office/powerpoint/2010/main" val="202669323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Calibri"/>
        <a:ea typeface=""/>
        <a:cs typeface=""/>
      </a:majorFont>
      <a:minorFont>
        <a:latin typeface="Calibr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B6F18"/>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bg1">
              <a:lumMod val="85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Custom 4">
      <a:dk1>
        <a:sysClr val="windowText" lastClr="000000"/>
      </a:dk1>
      <a:lt1>
        <a:sysClr val="window" lastClr="FFFFFF"/>
      </a:lt1>
      <a:dk2>
        <a:srgbClr val="44546A"/>
      </a:dk2>
      <a:lt2>
        <a:srgbClr val="E7E6E6"/>
      </a:lt2>
      <a:accent1>
        <a:srgbClr val="FF6B6B"/>
      </a:accent1>
      <a:accent2>
        <a:srgbClr val="556270"/>
      </a:accent2>
      <a:accent3>
        <a:srgbClr val="280E32"/>
      </a:accent3>
      <a:accent4>
        <a:srgbClr val="FF6B6B"/>
      </a:accent4>
      <a:accent5>
        <a:srgbClr val="556270"/>
      </a:accent5>
      <a:accent6>
        <a:srgbClr val="280E32"/>
      </a:accent6>
      <a:hlink>
        <a:srgbClr val="0563C1"/>
      </a:hlink>
      <a:folHlink>
        <a:srgbClr val="954F72"/>
      </a:folHlink>
    </a:clrScheme>
    <a:fontScheme name="Custom 1">
      <a:majorFont>
        <a:latin typeface="Century Gothic"/>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2292</TotalTime>
  <Words>1802</Words>
  <Application>Microsoft Office PowerPoint</Application>
  <PresentationFormat>On-screen Show (16:9)</PresentationFormat>
  <Paragraphs>221</Paragraphs>
  <Slides>25</Slides>
  <Notes>6</Notes>
  <HiddenSlides>0</HiddenSlides>
  <MMClips>0</MMClips>
  <ScaleCrop>false</ScaleCrop>
  <HeadingPairs>
    <vt:vector size="4" baseType="variant">
      <vt:variant>
        <vt:lpstr>Theme</vt:lpstr>
      </vt:variant>
      <vt:variant>
        <vt:i4>2</vt:i4>
      </vt:variant>
      <vt:variant>
        <vt:lpstr>Slide Titles</vt:lpstr>
      </vt:variant>
      <vt:variant>
        <vt:i4>25</vt:i4>
      </vt:variant>
    </vt:vector>
  </HeadingPairs>
  <TitlesOfParts>
    <vt:vector size="27" baseType="lpstr">
      <vt:lpstr>Office Theme</vt:lpstr>
      <vt:lpstr>2_Office Theme</vt:lpstr>
      <vt:lpstr>SDM COLLEGE OF ENGINEERING AND TECHNOLOGY, DHARWAD-580002 </vt:lpstr>
      <vt:lpstr>Project Idea</vt:lpstr>
      <vt:lpstr>Project Team</vt:lpstr>
      <vt:lpstr>Technology Infrastructure</vt:lpstr>
      <vt:lpstr> </vt:lpstr>
      <vt:lpstr>PowerPoint Presentation</vt:lpstr>
      <vt:lpstr>PowerPoint Presentation</vt:lpstr>
      <vt:lpstr>PowerPoint Presentation</vt:lpstr>
      <vt:lpstr> </vt:lpstr>
      <vt:lpstr>2. Role of Biotechnology in Cancer Control </vt:lpstr>
      <vt:lpstr>3. Breast Cancer Histopathology Image Processing </vt:lpstr>
      <vt:lpstr>4. Cancer and Radiation Therapy: Current Advances and Future Directions </vt:lpstr>
      <vt:lpstr>    </vt:lpstr>
      <vt:lpstr>Project Management Stages</vt:lpstr>
      <vt:lpstr>Steps Project Management (Quality Plan)</vt:lpstr>
      <vt:lpstr>Roadmap Project(Project Tracking)</vt:lpstr>
      <vt:lpstr>PowerPoint Presentation</vt:lpstr>
      <vt:lpstr> </vt:lpstr>
      <vt:lpstr>PowerPoint Presentation</vt:lpstr>
      <vt:lpstr>PowerPoint Presentation</vt:lpstr>
      <vt:lpstr>PowerPoint Presentation</vt:lpstr>
      <vt:lpstr>PowerPoint Presentation</vt:lpstr>
      <vt:lpstr>REFERENCES</vt:lpstr>
      <vt:lpstr>Contact</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Ramaditya</dc:creator>
  <cp:lastModifiedBy>Windows User</cp:lastModifiedBy>
  <cp:revision>149</cp:revision>
  <dcterms:created xsi:type="dcterms:W3CDTF">2019-06-24T12:00:37Z</dcterms:created>
  <dcterms:modified xsi:type="dcterms:W3CDTF">2019-12-30T09:34:00Z</dcterms:modified>
</cp:coreProperties>
</file>

<file path=docProps/thumbnail.jpeg>
</file>